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77_C3A42350.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60_0.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8"/>
  </p:notesMasterIdLst>
  <p:sldIdLst>
    <p:sldId id="382" r:id="rId5"/>
    <p:sldId id="342" r:id="rId6"/>
    <p:sldId id="269" r:id="rId7"/>
    <p:sldId id="270" r:id="rId8"/>
    <p:sldId id="344" r:id="rId9"/>
    <p:sldId id="385" r:id="rId10"/>
    <p:sldId id="378" r:id="rId11"/>
    <p:sldId id="346" r:id="rId12"/>
    <p:sldId id="343" r:id="rId13"/>
    <p:sldId id="347" r:id="rId14"/>
    <p:sldId id="348" r:id="rId15"/>
    <p:sldId id="375" r:id="rId16"/>
    <p:sldId id="390" r:id="rId17"/>
    <p:sldId id="350" r:id="rId18"/>
    <p:sldId id="351" r:id="rId19"/>
    <p:sldId id="352" r:id="rId20"/>
    <p:sldId id="353" r:id="rId21"/>
    <p:sldId id="354" r:id="rId22"/>
    <p:sldId id="355" r:id="rId23"/>
    <p:sldId id="356" r:id="rId24"/>
    <p:sldId id="357" r:id="rId25"/>
    <p:sldId id="358" r:id="rId26"/>
    <p:sldId id="359" r:id="rId27"/>
    <p:sldId id="376" r:id="rId28"/>
    <p:sldId id="384" r:id="rId29"/>
    <p:sldId id="383" r:id="rId30"/>
    <p:sldId id="363" r:id="rId31"/>
    <p:sldId id="365" r:id="rId32"/>
    <p:sldId id="377" r:id="rId33"/>
    <p:sldId id="361" r:id="rId34"/>
    <p:sldId id="388" r:id="rId35"/>
    <p:sldId id="387" r:id="rId36"/>
    <p:sldId id="366" r:id="rId37"/>
    <p:sldId id="367" r:id="rId38"/>
    <p:sldId id="392" r:id="rId39"/>
    <p:sldId id="393" r:id="rId40"/>
    <p:sldId id="337" r:id="rId41"/>
    <p:sldId id="391" r:id="rId42"/>
    <p:sldId id="373" r:id="rId43"/>
    <p:sldId id="374" r:id="rId44"/>
    <p:sldId id="341" r:id="rId45"/>
    <p:sldId id="381" r:id="rId46"/>
    <p:sldId id="380"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12AD2B8-40DF-438F-8D5D-038DCE1DC3A0}">
          <p14:sldIdLst>
            <p14:sldId id="382"/>
            <p14:sldId id="342"/>
            <p14:sldId id="269"/>
            <p14:sldId id="270"/>
            <p14:sldId id="344"/>
            <p14:sldId id="385"/>
            <p14:sldId id="378"/>
            <p14:sldId id="346"/>
            <p14:sldId id="343"/>
            <p14:sldId id="347"/>
            <p14:sldId id="348"/>
            <p14:sldId id="375"/>
            <p14:sldId id="390"/>
            <p14:sldId id="350"/>
            <p14:sldId id="351"/>
            <p14:sldId id="352"/>
            <p14:sldId id="353"/>
            <p14:sldId id="354"/>
            <p14:sldId id="355"/>
            <p14:sldId id="356"/>
            <p14:sldId id="357"/>
            <p14:sldId id="358"/>
            <p14:sldId id="359"/>
            <p14:sldId id="376"/>
            <p14:sldId id="384"/>
            <p14:sldId id="383"/>
            <p14:sldId id="363"/>
            <p14:sldId id="365"/>
            <p14:sldId id="377"/>
            <p14:sldId id="361"/>
            <p14:sldId id="388"/>
            <p14:sldId id="387"/>
            <p14:sldId id="366"/>
            <p14:sldId id="367"/>
            <p14:sldId id="392"/>
            <p14:sldId id="393"/>
            <p14:sldId id="337"/>
            <p14:sldId id="391"/>
            <p14:sldId id="373"/>
            <p14:sldId id="374"/>
            <p14:sldId id="341"/>
            <p14:sldId id="381"/>
            <p14:sldId id="380"/>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322C0B-8726-CD03-0316-D99997C41584}" name="Will Wade" initials="WW" userId="S::Will.Wade@climate-kic.org::6da0ef2b-87c1-46f5-a9c2-985ad1de6d2d" providerId="AD"/>
  <p188:author id="{B063C00B-182D-55EC-5AEA-F01B3BD66565}" name="Nicholas Ansell" initials="NA" userId="S::nicholas.ansell@climate-kic.org::a6d34864-cd9d-46d3-94dd-33352666b9a3" providerId="AD"/>
  <p188:author id="{B92A639D-40FB-685F-5EDE-22940EC47B6E}" name="Lisa Schumacher" initials="LS" userId="S::lisa.schumacher@climate-kic.org::e06926b8-2116-4e46-9838-880a489683ca" providerId="AD"/>
  <p188:author id="{FE334AB9-B1D6-11C9-D158-52CF4543AE75}" name="Will Wade" initials="WW" userId="S::will.wade@climate-kic.org::6da0ef2b-87c1-46f5-a9c2-985ad1de6d2d" providerId="AD"/>
  <p188:author id="{64D46FC1-5A85-F10E-DDE3-2A410B1A270F}" name="Jessica Fonti" initials="JF" userId="S::jessica.fonti@climate-kic.org::88a5900c-678c-4a67-a8cd-21a5e93d9b3b" providerId="AD"/>
  <p188:author id="{25A9BBCE-9B4D-2E43-4602-239E7149DC6B}" name="Mateusz Hoffmann" initials="MH" userId="S::Mateusz.Hoffmann@climate-kic.org::cf3d6c14-4e46-4a39-ba4b-0e151bd1b32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5364"/>
    <a:srgbClr val="B0D10E"/>
    <a:srgbClr val="558692"/>
    <a:srgbClr val="A2D5D0"/>
    <a:srgbClr val="3D3D3D"/>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99" dt="2026-09-15T08:33:30.496"/>
    <p1510:client id="{24493D80-6345-46D3-A6A4-DAE5807A3EC0}" v="117" dt="2026-09-15T07:45:33.633"/>
    <p1510:client id="{32FDFD6E-1886-4D34-C642-787519E5D835}" v="3" dt="2026-09-14T14:59:40.340"/>
    <p1510:client id="{41A2EBBD-1935-27F5-A6D4-370FF24B867D}" v="78" dt="2026-09-14T15:12:07.687"/>
    <p1510:client id="{85629954-A228-765B-6617-C692D74A4FFE}" v="4" dt="2026-09-14T14:49:01.073"/>
    <p1510:client id="{C6B86763-92CD-5B3E-EE08-13E40DE78602}" v="154" dt="2026-09-14T16:47:11.219"/>
    <p1510:client id="{D0DAD0EC-AD9F-479D-AAD2-F86694267142}" v="940" dt="2026-09-15T09:22:22.090"/>
    <p1510:client id="{EEA5B7DA-549F-1BEF-A95F-B9871DF52B47}" v="25" dt="2026-09-14T16:12:08.980"/>
    <p1510:client id="{FAB7393E-D529-4CBD-9DBE-3813288F5C58}" v="1313" dt="2026-09-15T08:59:50.7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55"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hil Chaudhary" userId="39f609ee-a8f4-489e-be75-ba1f4d7b9233" providerId="ADAL" clId="{61537538-09EA-413A-BB70-7DD8D448DC0E}"/>
    <pc:docChg chg="undo custSel addSld delSld modSld sldOrd modSection">
      <pc:chgData name="Nikhil Chaudhary" userId="39f609ee-a8f4-489e-be75-ba1f4d7b9233" providerId="ADAL" clId="{61537538-09EA-413A-BB70-7DD8D448DC0E}" dt="2026-09-15T08:59:50.751" v="1312" actId="1076"/>
      <pc:docMkLst>
        <pc:docMk/>
      </pc:docMkLst>
      <pc:sldChg chg="addSp delSp modSp del mod modClrScheme chgLayout">
        <pc:chgData name="Nikhil Chaudhary" userId="39f609ee-a8f4-489e-be75-ba1f4d7b9233" providerId="ADAL" clId="{61537538-09EA-413A-BB70-7DD8D448DC0E}" dt="2026-09-15T07:53:55.629" v="165" actId="47"/>
        <pc:sldMkLst>
          <pc:docMk/>
          <pc:sldMk cId="0" sldId="360"/>
        </pc:sldMkLst>
        <pc:spChg chg="del mod ord">
          <ac:chgData name="Nikhil Chaudhary" userId="39f609ee-a8f4-489e-be75-ba1f4d7b9233" providerId="ADAL" clId="{61537538-09EA-413A-BB70-7DD8D448DC0E}" dt="2026-09-15T07:52:19.982" v="114" actId="21"/>
          <ac:spMkLst>
            <pc:docMk/>
            <pc:sldMk cId="0" sldId="360"/>
            <ac:spMk id="2" creationId="{00000000-0000-0000-0000-000000000000}"/>
          </ac:spMkLst>
        </pc:spChg>
        <pc:spChg chg="del mod">
          <ac:chgData name="Nikhil Chaudhary" userId="39f609ee-a8f4-489e-be75-ba1f4d7b9233" providerId="ADAL" clId="{61537538-09EA-413A-BB70-7DD8D448DC0E}" dt="2026-09-15T07:49:36.562" v="39" actId="478"/>
          <ac:spMkLst>
            <pc:docMk/>
            <pc:sldMk cId="0" sldId="360"/>
            <ac:spMk id="3" creationId="{00000000-0000-0000-0000-000000000000}"/>
          </ac:spMkLst>
        </pc:spChg>
        <pc:spChg chg="add del mod">
          <ac:chgData name="Nikhil Chaudhary" userId="39f609ee-a8f4-489e-be75-ba1f4d7b9233" providerId="ADAL" clId="{61537538-09EA-413A-BB70-7DD8D448DC0E}" dt="2026-09-15T07:49:38.406" v="40" actId="478"/>
          <ac:spMkLst>
            <pc:docMk/>
            <pc:sldMk cId="0" sldId="360"/>
            <ac:spMk id="6" creationId="{9865A998-A8CF-FEF4-653D-CF64B6251B31}"/>
          </ac:spMkLst>
        </pc:spChg>
        <pc:spChg chg="add del mod">
          <ac:chgData name="Nikhil Chaudhary" userId="39f609ee-a8f4-489e-be75-ba1f4d7b9233" providerId="ADAL" clId="{61537538-09EA-413A-BB70-7DD8D448DC0E}" dt="2026-09-15T07:52:19.982" v="114" actId="21"/>
          <ac:spMkLst>
            <pc:docMk/>
            <pc:sldMk cId="0" sldId="360"/>
            <ac:spMk id="7" creationId="{105F05CB-A4F5-5366-8852-44FBF5920391}"/>
          </ac:spMkLst>
        </pc:spChg>
        <pc:spChg chg="add mod">
          <ac:chgData name="Nikhil Chaudhary" userId="39f609ee-a8f4-489e-be75-ba1f4d7b9233" providerId="ADAL" clId="{61537538-09EA-413A-BB70-7DD8D448DC0E}" dt="2026-09-15T07:52:19.982" v="114" actId="21"/>
          <ac:spMkLst>
            <pc:docMk/>
            <pc:sldMk cId="0" sldId="360"/>
            <ac:spMk id="9" creationId="{354DCBDC-9171-72EB-EDC9-8E2704B9CC4B}"/>
          </ac:spMkLst>
        </pc:spChg>
        <pc:picChg chg="add del mod">
          <ac:chgData name="Nikhil Chaudhary" userId="39f609ee-a8f4-489e-be75-ba1f4d7b9233" providerId="ADAL" clId="{61537538-09EA-413A-BB70-7DD8D448DC0E}" dt="2026-09-15T07:52:19.982" v="114" actId="21"/>
          <ac:picMkLst>
            <pc:docMk/>
            <pc:sldMk cId="0" sldId="360"/>
            <ac:picMk id="4" creationId="{0BC15871-C3DC-E419-0C19-C53E13B10BF7}"/>
          </ac:picMkLst>
        </pc:picChg>
      </pc:sldChg>
      <pc:sldChg chg="addSp modSp mod ord">
        <pc:chgData name="Nikhil Chaudhary" userId="39f609ee-a8f4-489e-be75-ba1f4d7b9233" providerId="ADAL" clId="{61537538-09EA-413A-BB70-7DD8D448DC0E}" dt="2026-09-15T08:59:50.751" v="1312" actId="1076"/>
        <pc:sldMkLst>
          <pc:docMk/>
          <pc:sldMk cId="0" sldId="361"/>
        </pc:sldMkLst>
        <pc:spChg chg="mod">
          <ac:chgData name="Nikhil Chaudhary" userId="39f609ee-a8f4-489e-be75-ba1f4d7b9233" providerId="ADAL" clId="{61537538-09EA-413A-BB70-7DD8D448DC0E}" dt="2026-09-15T08:59:50.751" v="1312" actId="1076"/>
          <ac:spMkLst>
            <pc:docMk/>
            <pc:sldMk cId="0" sldId="361"/>
            <ac:spMk id="2" creationId="{00000000-0000-0000-0000-000000000000}"/>
          </ac:spMkLst>
        </pc:spChg>
        <pc:spChg chg="mod">
          <ac:chgData name="Nikhil Chaudhary" userId="39f609ee-a8f4-489e-be75-ba1f4d7b9233" providerId="ADAL" clId="{61537538-09EA-413A-BB70-7DD8D448DC0E}" dt="2026-09-15T08:59:46.831" v="1311" actId="1035"/>
          <ac:spMkLst>
            <pc:docMk/>
            <pc:sldMk cId="0" sldId="361"/>
            <ac:spMk id="3" creationId="{00000000-0000-0000-0000-000000000000}"/>
          </ac:spMkLst>
        </pc:spChg>
        <pc:picChg chg="add mod">
          <ac:chgData name="Nikhil Chaudhary" userId="39f609ee-a8f4-489e-be75-ba1f4d7b9233" providerId="ADAL" clId="{61537538-09EA-413A-BB70-7DD8D448DC0E}" dt="2026-09-15T08:06:43.372" v="406" actId="1076"/>
          <ac:picMkLst>
            <pc:docMk/>
            <pc:sldMk cId="0" sldId="361"/>
            <ac:picMk id="5" creationId="{A13F2956-4F73-9DAB-44A1-DFFA5F745C73}"/>
          </ac:picMkLst>
        </pc:picChg>
      </pc:sldChg>
      <pc:sldChg chg="modSp mod ord">
        <pc:chgData name="Nikhil Chaudhary" userId="39f609ee-a8f4-489e-be75-ba1f4d7b9233" providerId="ADAL" clId="{61537538-09EA-413A-BB70-7DD8D448DC0E}" dt="2026-09-15T08:46:01.578" v="1230"/>
        <pc:sldMkLst>
          <pc:docMk/>
          <pc:sldMk cId="0" sldId="366"/>
        </pc:sldMkLst>
        <pc:spChg chg="mod">
          <ac:chgData name="Nikhil Chaudhary" userId="39f609ee-a8f4-489e-be75-ba1f4d7b9233" providerId="ADAL" clId="{61537538-09EA-413A-BB70-7DD8D448DC0E}" dt="2026-09-15T08:11:00.579" v="570" actId="14100"/>
          <ac:spMkLst>
            <pc:docMk/>
            <pc:sldMk cId="0" sldId="366"/>
            <ac:spMk id="2" creationId="{00000000-0000-0000-0000-000000000000}"/>
          </ac:spMkLst>
        </pc:spChg>
        <pc:spChg chg="mod">
          <ac:chgData name="Nikhil Chaudhary" userId="39f609ee-a8f4-489e-be75-ba1f4d7b9233" providerId="ADAL" clId="{61537538-09EA-413A-BB70-7DD8D448DC0E}" dt="2026-09-15T08:45:40.035" v="1228" actId="1036"/>
          <ac:spMkLst>
            <pc:docMk/>
            <pc:sldMk cId="0" sldId="366"/>
            <ac:spMk id="3" creationId="{00000000-0000-0000-0000-000000000000}"/>
          </ac:spMkLst>
        </pc:spChg>
        <pc:picChg chg="mod">
          <ac:chgData name="Nikhil Chaudhary" userId="39f609ee-a8f4-489e-be75-ba1f4d7b9233" providerId="ADAL" clId="{61537538-09EA-413A-BB70-7DD8D448DC0E}" dt="2026-09-15T08:13:21.003" v="635" actId="1036"/>
          <ac:picMkLst>
            <pc:docMk/>
            <pc:sldMk cId="0" sldId="366"/>
            <ac:picMk id="4" creationId="{58F5B679-358F-D5CD-2420-07DE503A7F81}"/>
          </ac:picMkLst>
        </pc:picChg>
      </pc:sldChg>
      <pc:sldChg chg="modSp add mod">
        <pc:chgData name="Nikhil Chaudhary" userId="39f609ee-a8f4-489e-be75-ba1f4d7b9233" providerId="ADAL" clId="{61537538-09EA-413A-BB70-7DD8D448DC0E}" dt="2026-09-15T08:43:22.498" v="1222" actId="1076"/>
        <pc:sldMkLst>
          <pc:docMk/>
          <pc:sldMk cId="1986191924" sldId="387"/>
        </pc:sldMkLst>
        <pc:spChg chg="mod">
          <ac:chgData name="Nikhil Chaudhary" userId="39f609ee-a8f4-489e-be75-ba1f4d7b9233" providerId="ADAL" clId="{61537538-09EA-413A-BB70-7DD8D448DC0E}" dt="2026-09-15T08:43:22.498" v="1222" actId="1076"/>
          <ac:spMkLst>
            <pc:docMk/>
            <pc:sldMk cId="1986191924" sldId="387"/>
            <ac:spMk id="2" creationId="{1BB00E01-B134-EEE5-FC62-E10363EB0FF7}"/>
          </ac:spMkLst>
        </pc:spChg>
        <pc:spChg chg="mod">
          <ac:chgData name="Nikhil Chaudhary" userId="39f609ee-a8f4-489e-be75-ba1f4d7b9233" providerId="ADAL" clId="{61537538-09EA-413A-BB70-7DD8D448DC0E}" dt="2026-09-15T08:02:41.354" v="397" actId="13926"/>
          <ac:spMkLst>
            <pc:docMk/>
            <pc:sldMk cId="1986191924" sldId="387"/>
            <ac:spMk id="3" creationId="{F70EA7DA-5D84-E97A-542A-57DA224C848D}"/>
          </ac:spMkLst>
        </pc:spChg>
        <pc:picChg chg="mod">
          <ac:chgData name="Nikhil Chaudhary" userId="39f609ee-a8f4-489e-be75-ba1f4d7b9233" providerId="ADAL" clId="{61537538-09EA-413A-BB70-7DD8D448DC0E}" dt="2026-09-15T08:43:11.995" v="1221" actId="1038"/>
          <ac:picMkLst>
            <pc:docMk/>
            <pc:sldMk cId="1986191924" sldId="387"/>
            <ac:picMk id="4" creationId="{7980CA3C-CB4D-5625-9E77-687F789EB97E}"/>
          </ac:picMkLst>
        </pc:picChg>
      </pc:sldChg>
      <pc:sldChg chg="addSp delSp modSp new mod">
        <pc:chgData name="Nikhil Chaudhary" userId="39f609ee-a8f4-489e-be75-ba1f4d7b9233" providerId="ADAL" clId="{61537538-09EA-413A-BB70-7DD8D448DC0E}" dt="2026-09-15T08:47:03.316" v="1269" actId="1035"/>
        <pc:sldMkLst>
          <pc:docMk/>
          <pc:sldMk cId="204706091" sldId="388"/>
        </pc:sldMkLst>
        <pc:spChg chg="del">
          <ac:chgData name="Nikhil Chaudhary" userId="39f609ee-a8f4-489e-be75-ba1f4d7b9233" providerId="ADAL" clId="{61537538-09EA-413A-BB70-7DD8D448DC0E}" dt="2026-09-15T07:52:15.308" v="113" actId="478"/>
          <ac:spMkLst>
            <pc:docMk/>
            <pc:sldMk cId="204706091" sldId="388"/>
            <ac:spMk id="2" creationId="{A2FE28E1-F5BB-74D3-631C-41FF5328F2FA}"/>
          </ac:spMkLst>
        </pc:spChg>
        <pc:spChg chg="del">
          <ac:chgData name="Nikhil Chaudhary" userId="39f609ee-a8f4-489e-be75-ba1f4d7b9233" providerId="ADAL" clId="{61537538-09EA-413A-BB70-7DD8D448DC0E}" dt="2026-09-15T07:52:14.216" v="112" actId="478"/>
          <ac:spMkLst>
            <pc:docMk/>
            <pc:sldMk cId="204706091" sldId="388"/>
            <ac:spMk id="3" creationId="{F304009A-2E38-098C-CF19-77590C041F58}"/>
          </ac:spMkLst>
        </pc:spChg>
        <pc:spChg chg="add mod">
          <ac:chgData name="Nikhil Chaudhary" userId="39f609ee-a8f4-489e-be75-ba1f4d7b9233" providerId="ADAL" clId="{61537538-09EA-413A-BB70-7DD8D448DC0E}" dt="2026-09-15T08:47:03.316" v="1269" actId="1035"/>
          <ac:spMkLst>
            <pc:docMk/>
            <pc:sldMk cId="204706091" sldId="388"/>
            <ac:spMk id="5" creationId="{00000000-0000-0000-0000-000000000000}"/>
          </ac:spMkLst>
        </pc:spChg>
        <pc:spChg chg="add mod">
          <ac:chgData name="Nikhil Chaudhary" userId="39f609ee-a8f4-489e-be75-ba1f4d7b9233" providerId="ADAL" clId="{61537538-09EA-413A-BB70-7DD8D448DC0E}" dt="2026-09-15T08:16:41.774" v="716" actId="113"/>
          <ac:spMkLst>
            <pc:docMk/>
            <pc:sldMk cId="204706091" sldId="388"/>
            <ac:spMk id="7" creationId="{105F05CB-A4F5-5366-8852-44FBF5920391}"/>
          </ac:spMkLst>
        </pc:spChg>
        <pc:picChg chg="add mod">
          <ac:chgData name="Nikhil Chaudhary" userId="39f609ee-a8f4-489e-be75-ba1f4d7b9233" providerId="ADAL" clId="{61537538-09EA-413A-BB70-7DD8D448DC0E}" dt="2026-09-15T08:46:55.784" v="1265" actId="1076"/>
          <ac:picMkLst>
            <pc:docMk/>
            <pc:sldMk cId="204706091" sldId="388"/>
            <ac:picMk id="4" creationId="{0BC15871-C3DC-E419-0C19-C53E13B10BF7}"/>
          </ac:picMkLst>
        </pc:picChg>
      </pc:sldChg>
    </pc:docChg>
  </pc:docChgLst>
  <pc:docChgLst>
    <pc:chgData name="Nicholas Ansell" userId="S::nicholas.ansell@climate-kic.org::a6d34864-cd9d-46d3-94dd-33352666b9a3" providerId="AD" clId="Web-{41A2EBBD-1935-27F5-A6D4-370FF24B867D}"/>
    <pc:docChg chg="addSld modSld sldOrd modSection">
      <pc:chgData name="Nicholas Ansell" userId="S::nicholas.ansell@climate-kic.org::a6d34864-cd9d-46d3-94dd-33352666b9a3" providerId="AD" clId="Web-{41A2EBBD-1935-27F5-A6D4-370FF24B867D}" dt="2026-09-14T15:12:07.687" v="73" actId="20577"/>
      <pc:docMkLst>
        <pc:docMk/>
      </pc:docMkLst>
      <pc:sldChg chg="modSp">
        <pc:chgData name="Nicholas Ansell" userId="S::nicholas.ansell@climate-kic.org::a6d34864-cd9d-46d3-94dd-33352666b9a3" providerId="AD" clId="Web-{41A2EBBD-1935-27F5-A6D4-370FF24B867D}" dt="2026-09-14T14:55:40.873" v="16" actId="20577"/>
        <pc:sldMkLst>
          <pc:docMk/>
          <pc:sldMk cId="1962091267" sldId="269"/>
        </pc:sldMkLst>
        <pc:spChg chg="mod">
          <ac:chgData name="Nicholas Ansell" userId="S::nicholas.ansell@climate-kic.org::a6d34864-cd9d-46d3-94dd-33352666b9a3" providerId="AD" clId="Web-{41A2EBBD-1935-27F5-A6D4-370FF24B867D}" dt="2026-09-14T14:55:40.873" v="16" actId="20577"/>
          <ac:spMkLst>
            <pc:docMk/>
            <pc:sldMk cId="1962091267" sldId="269"/>
            <ac:spMk id="3" creationId="{EF177C4F-302A-5E9C-F4C6-39C26D895FF7}"/>
          </ac:spMkLst>
        </pc:spChg>
      </pc:sldChg>
      <pc:sldChg chg="modSp">
        <pc:chgData name="Nicholas Ansell" userId="S::nicholas.ansell@climate-kic.org::a6d34864-cd9d-46d3-94dd-33352666b9a3" providerId="AD" clId="Web-{41A2EBBD-1935-27F5-A6D4-370FF24B867D}" dt="2026-09-14T15:09:48.464" v="48" actId="20577"/>
        <pc:sldMkLst>
          <pc:docMk/>
          <pc:sldMk cId="0" sldId="347"/>
        </pc:sldMkLst>
        <pc:spChg chg="mod">
          <ac:chgData name="Nicholas Ansell" userId="S::nicholas.ansell@climate-kic.org::a6d34864-cd9d-46d3-94dd-33352666b9a3" providerId="AD" clId="Web-{41A2EBBD-1935-27F5-A6D4-370FF24B867D}" dt="2026-09-14T15:09:48.464" v="48" actId="20577"/>
          <ac:spMkLst>
            <pc:docMk/>
            <pc:sldMk cId="0" sldId="347"/>
            <ac:spMk id="3" creationId="{00000000-0000-0000-0000-000000000000}"/>
          </ac:spMkLst>
        </pc:spChg>
      </pc:sldChg>
      <pc:sldChg chg="modSp">
        <pc:chgData name="Nicholas Ansell" userId="S::nicholas.ansell@climate-kic.org::a6d34864-cd9d-46d3-94dd-33352666b9a3" providerId="AD" clId="Web-{41A2EBBD-1935-27F5-A6D4-370FF24B867D}" dt="2026-09-14T15:12:07.687" v="73" actId="20577"/>
        <pc:sldMkLst>
          <pc:docMk/>
          <pc:sldMk cId="0" sldId="349"/>
        </pc:sldMkLst>
        <pc:spChg chg="mod">
          <ac:chgData name="Nicholas Ansell" userId="S::nicholas.ansell@climate-kic.org::a6d34864-cd9d-46d3-94dd-33352666b9a3" providerId="AD" clId="Web-{41A2EBBD-1935-27F5-A6D4-370FF24B867D}" dt="2026-09-14T15:12:07.687" v="73" actId="20577"/>
          <ac:spMkLst>
            <pc:docMk/>
            <pc:sldMk cId="0" sldId="349"/>
            <ac:spMk id="3" creationId="{00000000-0000-0000-0000-000000000000}"/>
          </ac:spMkLst>
        </pc:spChg>
      </pc:sldChg>
      <pc:sldChg chg="addSp delSp modSp ord">
        <pc:chgData name="Nicholas Ansell" userId="S::nicholas.ansell@climate-kic.org::a6d34864-cd9d-46d3-94dd-33352666b9a3" providerId="AD" clId="Web-{41A2EBBD-1935-27F5-A6D4-370FF24B867D}" dt="2026-09-14T14:56:27.203" v="40"/>
        <pc:sldMkLst>
          <pc:docMk/>
          <pc:sldMk cId="0" sldId="361"/>
        </pc:sldMkLst>
        <pc:spChg chg="add del mod">
          <ac:chgData name="Nicholas Ansell" userId="S::nicholas.ansell@climate-kic.org::a6d34864-cd9d-46d3-94dd-33352666b9a3" providerId="AD" clId="Web-{41A2EBBD-1935-27F5-A6D4-370FF24B867D}" dt="2026-09-14T14:55:20.310" v="5"/>
          <ac:spMkLst>
            <pc:docMk/>
            <pc:sldMk cId="0" sldId="361"/>
            <ac:spMk id="4" creationId="{878B97BE-02F2-BC70-AD57-FAF1C2BB2F01}"/>
          </ac:spMkLst>
        </pc:spChg>
      </pc:sldChg>
      <pc:sldChg chg="ord">
        <pc:chgData name="Nicholas Ansell" userId="S::nicholas.ansell@climate-kic.org::a6d34864-cd9d-46d3-94dd-33352666b9a3" providerId="AD" clId="Web-{41A2EBBD-1935-27F5-A6D4-370FF24B867D}" dt="2026-09-14T14:56:09.155" v="32"/>
        <pc:sldMkLst>
          <pc:docMk/>
          <pc:sldMk cId="0" sldId="362"/>
        </pc:sldMkLst>
      </pc:sldChg>
      <pc:sldChg chg="ord">
        <pc:chgData name="Nicholas Ansell" userId="S::nicholas.ansell@climate-kic.org::a6d34864-cd9d-46d3-94dd-33352666b9a3" providerId="AD" clId="Web-{41A2EBBD-1935-27F5-A6D4-370FF24B867D}" dt="2026-09-14T14:56:17.749" v="35"/>
        <pc:sldMkLst>
          <pc:docMk/>
          <pc:sldMk cId="0" sldId="363"/>
        </pc:sldMkLst>
      </pc:sldChg>
      <pc:sldChg chg="ord">
        <pc:chgData name="Nicholas Ansell" userId="S::nicholas.ansell@climate-kic.org::a6d34864-cd9d-46d3-94dd-33352666b9a3" providerId="AD" clId="Web-{41A2EBBD-1935-27F5-A6D4-370FF24B867D}" dt="2026-09-14T14:56:13.858" v="34"/>
        <pc:sldMkLst>
          <pc:docMk/>
          <pc:sldMk cId="0" sldId="364"/>
        </pc:sldMkLst>
      </pc:sldChg>
      <pc:sldChg chg="ord">
        <pc:chgData name="Nicholas Ansell" userId="S::nicholas.ansell@climate-kic.org::a6d34864-cd9d-46d3-94dd-33352666b9a3" providerId="AD" clId="Web-{41A2EBBD-1935-27F5-A6D4-370FF24B867D}" dt="2026-09-14T14:56:20.327" v="36"/>
        <pc:sldMkLst>
          <pc:docMk/>
          <pc:sldMk cId="0" sldId="365"/>
        </pc:sldMkLst>
      </pc:sldChg>
      <pc:sldChg chg="ord">
        <pc:chgData name="Nicholas Ansell" userId="S::nicholas.ansell@climate-kic.org::a6d34864-cd9d-46d3-94dd-33352666b9a3" providerId="AD" clId="Web-{41A2EBBD-1935-27F5-A6D4-370FF24B867D}" dt="2026-09-14T14:56:23.015" v="37"/>
        <pc:sldMkLst>
          <pc:docMk/>
          <pc:sldMk cId="0" sldId="366"/>
        </pc:sldMkLst>
      </pc:sldChg>
      <pc:sldChg chg="modSp add ord replId">
        <pc:chgData name="Nicholas Ansell" userId="S::nicholas.ansell@climate-kic.org::a6d34864-cd9d-46d3-94dd-33352666b9a3" providerId="AD" clId="Web-{41A2EBBD-1935-27F5-A6D4-370FF24B867D}" dt="2026-09-14T14:55:55.655" v="23" actId="20577"/>
        <pc:sldMkLst>
          <pc:docMk/>
          <pc:sldMk cId="776205762" sldId="376"/>
        </pc:sldMkLst>
        <pc:spChg chg="mod">
          <ac:chgData name="Nicholas Ansell" userId="S::nicholas.ansell@climate-kic.org::a6d34864-cd9d-46d3-94dd-33352666b9a3" providerId="AD" clId="Web-{41A2EBBD-1935-27F5-A6D4-370FF24B867D}" dt="2026-09-14T14:55:55.655" v="23" actId="20577"/>
          <ac:spMkLst>
            <pc:docMk/>
            <pc:sldMk cId="776205762" sldId="376"/>
            <ac:spMk id="2" creationId="{CF3319B4-F3F1-C822-0412-AF70C443D3C8}"/>
          </ac:spMkLst>
        </pc:spChg>
      </pc:sldChg>
      <pc:sldChg chg="modSp add replId">
        <pc:chgData name="Nicholas Ansell" userId="S::nicholas.ansell@climate-kic.org::a6d34864-cd9d-46d3-94dd-33352666b9a3" providerId="AD" clId="Web-{41A2EBBD-1935-27F5-A6D4-370FF24B867D}" dt="2026-09-14T14:56:02.499" v="30" actId="20577"/>
        <pc:sldMkLst>
          <pc:docMk/>
          <pc:sldMk cId="524919133" sldId="377"/>
        </pc:sldMkLst>
        <pc:spChg chg="mod">
          <ac:chgData name="Nicholas Ansell" userId="S::nicholas.ansell@climate-kic.org::a6d34864-cd9d-46d3-94dd-33352666b9a3" providerId="AD" clId="Web-{41A2EBBD-1935-27F5-A6D4-370FF24B867D}" dt="2026-09-14T14:56:02.499" v="30" actId="20577"/>
          <ac:spMkLst>
            <pc:docMk/>
            <pc:sldMk cId="524919133" sldId="377"/>
            <ac:spMk id="2" creationId="{A37D2E1D-E214-D295-FF4A-0BCE7F4FF9BF}"/>
          </ac:spMkLst>
        </pc:spChg>
      </pc:sldChg>
    </pc:docChg>
  </pc:docChgLst>
  <pc:docChgLst>
    <pc:chgData name="Jessica Fonti" userId="88a5900c-678c-4a67-a8cd-21a5e93d9b3b" providerId="ADAL" clId="{DF68F08E-09F7-4726-BED2-2AFCC68FEDCD}"/>
    <pc:docChg chg="undo redo custSel addSld delSld modSld modMainMaster modSection modNotesMaster">
      <pc:chgData name="Jessica Fonti" userId="88a5900c-678c-4a67-a8cd-21a5e93d9b3b" providerId="ADAL" clId="{DF68F08E-09F7-4726-BED2-2AFCC68FEDCD}" dt="2026-09-15T09:22:22.090" v="1305" actId="14100"/>
      <pc:docMkLst>
        <pc:docMk/>
      </pc:docMkLst>
      <pc:sldChg chg="del">
        <pc:chgData name="Jessica Fonti" userId="88a5900c-678c-4a67-a8cd-21a5e93d9b3b" providerId="ADAL" clId="{DF68F08E-09F7-4726-BED2-2AFCC68FEDCD}" dt="2026-09-15T08:53:31.587" v="1228" actId="47"/>
        <pc:sldMkLst>
          <pc:docMk/>
          <pc:sldMk cId="1810605478" sldId="334"/>
        </pc:sldMkLst>
      </pc:sldChg>
      <pc:sldChg chg="addSp delSp modSp add mod">
        <pc:chgData name="Jessica Fonti" userId="88a5900c-678c-4a67-a8cd-21a5e93d9b3b" providerId="ADAL" clId="{DF68F08E-09F7-4726-BED2-2AFCC68FEDCD}" dt="2026-09-15T08:50:12.934" v="1182" actId="20577"/>
        <pc:sldMkLst>
          <pc:docMk/>
          <pc:sldMk cId="3509037720" sldId="337"/>
        </pc:sldMkLst>
        <pc:spChg chg="mod">
          <ac:chgData name="Jessica Fonti" userId="88a5900c-678c-4a67-a8cd-21a5e93d9b3b" providerId="ADAL" clId="{DF68F08E-09F7-4726-BED2-2AFCC68FEDCD}" dt="2026-09-14T20:01:52.209" v="726" actId="1037"/>
          <ac:spMkLst>
            <pc:docMk/>
            <pc:sldMk cId="3509037720" sldId="337"/>
            <ac:spMk id="3" creationId="{1D2DE6CE-81BB-AB9E-A1D5-8C2D10DDA2F1}"/>
          </ac:spMkLst>
        </pc:spChg>
        <pc:spChg chg="mod">
          <ac:chgData name="Jessica Fonti" userId="88a5900c-678c-4a67-a8cd-21a5e93d9b3b" providerId="ADAL" clId="{DF68F08E-09F7-4726-BED2-2AFCC68FEDCD}" dt="2026-09-14T19:55:47.053" v="586" actId="20577"/>
          <ac:spMkLst>
            <pc:docMk/>
            <pc:sldMk cId="3509037720" sldId="337"/>
            <ac:spMk id="4" creationId="{028E2089-18EB-2466-A954-917D7453BD16}"/>
          </ac:spMkLst>
        </pc:spChg>
        <pc:spChg chg="add mod">
          <ac:chgData name="Jessica Fonti" userId="88a5900c-678c-4a67-a8cd-21a5e93d9b3b" providerId="ADAL" clId="{DF68F08E-09F7-4726-BED2-2AFCC68FEDCD}" dt="2026-09-14T20:03:33.493" v="769" actId="1035"/>
          <ac:spMkLst>
            <pc:docMk/>
            <pc:sldMk cId="3509037720" sldId="337"/>
            <ac:spMk id="5" creationId="{83CB81B7-9E6E-B99A-C993-9F480C9209B7}"/>
          </ac:spMkLst>
        </pc:spChg>
        <pc:spChg chg="del">
          <ac:chgData name="Jessica Fonti" userId="88a5900c-678c-4a67-a8cd-21a5e93d9b3b" providerId="ADAL" clId="{DF68F08E-09F7-4726-BED2-2AFCC68FEDCD}" dt="2026-09-14T19:57:19.813" v="622" actId="478"/>
          <ac:spMkLst>
            <pc:docMk/>
            <pc:sldMk cId="3509037720" sldId="337"/>
            <ac:spMk id="6" creationId="{F646C4A6-4AB2-CD5B-1DAE-83686EC0A48B}"/>
          </ac:spMkLst>
        </pc:spChg>
        <pc:spChg chg="add mod">
          <ac:chgData name="Jessica Fonti" userId="88a5900c-678c-4a67-a8cd-21a5e93d9b3b" providerId="ADAL" clId="{DF68F08E-09F7-4726-BED2-2AFCC68FEDCD}" dt="2026-09-14T20:03:33.493" v="769" actId="1035"/>
          <ac:spMkLst>
            <pc:docMk/>
            <pc:sldMk cId="3509037720" sldId="337"/>
            <ac:spMk id="10" creationId="{584F842A-302E-C36E-FD1E-7FA5EED5128E}"/>
          </ac:spMkLst>
        </pc:spChg>
        <pc:spChg chg="mod">
          <ac:chgData name="Jessica Fonti" userId="88a5900c-678c-4a67-a8cd-21a5e93d9b3b" providerId="ADAL" clId="{DF68F08E-09F7-4726-BED2-2AFCC68FEDCD}" dt="2026-09-14T20:03:33.493" v="769" actId="1035"/>
          <ac:spMkLst>
            <pc:docMk/>
            <pc:sldMk cId="3509037720" sldId="337"/>
            <ac:spMk id="11" creationId="{EDC739A7-511D-734A-B529-CB60E198733F}"/>
          </ac:spMkLst>
        </pc:spChg>
        <pc:spChg chg="mod">
          <ac:chgData name="Jessica Fonti" userId="88a5900c-678c-4a67-a8cd-21a5e93d9b3b" providerId="ADAL" clId="{DF68F08E-09F7-4726-BED2-2AFCC68FEDCD}" dt="2026-09-14T19:58:45.726" v="654" actId="20577"/>
          <ac:spMkLst>
            <pc:docMk/>
            <pc:sldMk cId="3509037720" sldId="337"/>
            <ac:spMk id="13" creationId="{37FF0167-7FF0-41C4-9411-D243D28C6432}"/>
          </ac:spMkLst>
        </pc:spChg>
        <pc:spChg chg="mod">
          <ac:chgData name="Jessica Fonti" userId="88a5900c-678c-4a67-a8cd-21a5e93d9b3b" providerId="ADAL" clId="{DF68F08E-09F7-4726-BED2-2AFCC68FEDCD}" dt="2026-09-14T20:03:33.493" v="769" actId="1035"/>
          <ac:spMkLst>
            <pc:docMk/>
            <pc:sldMk cId="3509037720" sldId="337"/>
            <ac:spMk id="15" creationId="{5770ACC4-DACD-4797-17EA-2D75C4A6DF3B}"/>
          </ac:spMkLst>
        </pc:spChg>
        <pc:spChg chg="mod">
          <ac:chgData name="Jessica Fonti" userId="88a5900c-678c-4a67-a8cd-21a5e93d9b3b" providerId="ADAL" clId="{DF68F08E-09F7-4726-BED2-2AFCC68FEDCD}" dt="2026-09-14T20:03:33.493" v="769" actId="1035"/>
          <ac:spMkLst>
            <pc:docMk/>
            <pc:sldMk cId="3509037720" sldId="337"/>
            <ac:spMk id="17" creationId="{05AD0CFD-1518-7EC3-B2A9-41BFBBAF8DEE}"/>
          </ac:spMkLst>
        </pc:spChg>
        <pc:spChg chg="del">
          <ac:chgData name="Jessica Fonti" userId="88a5900c-678c-4a67-a8cd-21a5e93d9b3b" providerId="ADAL" clId="{DF68F08E-09F7-4726-BED2-2AFCC68FEDCD}" dt="2026-09-14T19:57:08.255" v="619" actId="478"/>
          <ac:spMkLst>
            <pc:docMk/>
            <pc:sldMk cId="3509037720" sldId="337"/>
            <ac:spMk id="19" creationId="{21D9BCFD-777E-AAB0-1906-7A994A205636}"/>
          </ac:spMkLst>
        </pc:spChg>
        <pc:spChg chg="del">
          <ac:chgData name="Jessica Fonti" userId="88a5900c-678c-4a67-a8cd-21a5e93d9b3b" providerId="ADAL" clId="{DF68F08E-09F7-4726-BED2-2AFCC68FEDCD}" dt="2026-09-14T19:57:04.305" v="617" actId="478"/>
          <ac:spMkLst>
            <pc:docMk/>
            <pc:sldMk cId="3509037720" sldId="337"/>
            <ac:spMk id="21" creationId="{32C06BE9-A2F3-A7E9-FF34-E7E8D8CE3D6F}"/>
          </ac:spMkLst>
        </pc:spChg>
        <pc:spChg chg="mod">
          <ac:chgData name="Jessica Fonti" userId="88a5900c-678c-4a67-a8cd-21a5e93d9b3b" providerId="ADAL" clId="{DF68F08E-09F7-4726-BED2-2AFCC68FEDCD}" dt="2026-09-14T20:03:33.493" v="769" actId="1035"/>
          <ac:spMkLst>
            <pc:docMk/>
            <pc:sldMk cId="3509037720" sldId="337"/>
            <ac:spMk id="23" creationId="{AE632745-C94E-5DC8-389A-25E5893E602D}"/>
          </ac:spMkLst>
        </pc:spChg>
        <pc:spChg chg="del">
          <ac:chgData name="Jessica Fonti" userId="88a5900c-678c-4a67-a8cd-21a5e93d9b3b" providerId="ADAL" clId="{DF68F08E-09F7-4726-BED2-2AFCC68FEDCD}" dt="2026-09-14T19:57:05.750" v="618" actId="478"/>
          <ac:spMkLst>
            <pc:docMk/>
            <pc:sldMk cId="3509037720" sldId="337"/>
            <ac:spMk id="25" creationId="{E6B87EAC-E11F-A40D-9EF1-3EF5EAF04521}"/>
          </ac:spMkLst>
        </pc:spChg>
        <pc:spChg chg="mod">
          <ac:chgData name="Jessica Fonti" userId="88a5900c-678c-4a67-a8cd-21a5e93d9b3b" providerId="ADAL" clId="{DF68F08E-09F7-4726-BED2-2AFCC68FEDCD}" dt="2026-09-14T20:02:10.632" v="753" actId="1038"/>
          <ac:spMkLst>
            <pc:docMk/>
            <pc:sldMk cId="3509037720" sldId="337"/>
            <ac:spMk id="27" creationId="{09A72E4C-3657-F126-A6F8-FE4820D15FCF}"/>
          </ac:spMkLst>
        </pc:spChg>
        <pc:spChg chg="mod">
          <ac:chgData name="Jessica Fonti" userId="88a5900c-678c-4a67-a8cd-21a5e93d9b3b" providerId="ADAL" clId="{DF68F08E-09F7-4726-BED2-2AFCC68FEDCD}" dt="2026-09-14T20:03:33.493" v="769" actId="1035"/>
          <ac:spMkLst>
            <pc:docMk/>
            <pc:sldMk cId="3509037720" sldId="337"/>
            <ac:spMk id="29" creationId="{0D7866B3-6E15-A128-86F0-57AC28E705F3}"/>
          </ac:spMkLst>
        </pc:spChg>
        <pc:spChg chg="mod">
          <ac:chgData name="Jessica Fonti" userId="88a5900c-678c-4a67-a8cd-21a5e93d9b3b" providerId="ADAL" clId="{DF68F08E-09F7-4726-BED2-2AFCC68FEDCD}" dt="2026-09-14T20:03:33.493" v="769" actId="1035"/>
          <ac:spMkLst>
            <pc:docMk/>
            <pc:sldMk cId="3509037720" sldId="337"/>
            <ac:spMk id="31" creationId="{98D9CB8D-54CC-1907-6552-33A488CC88B2}"/>
          </ac:spMkLst>
        </pc:spChg>
        <pc:spChg chg="mod">
          <ac:chgData name="Jessica Fonti" userId="88a5900c-678c-4a67-a8cd-21a5e93d9b3b" providerId="ADAL" clId="{DF68F08E-09F7-4726-BED2-2AFCC68FEDCD}" dt="2026-09-15T08:50:12.934" v="1182" actId="20577"/>
          <ac:spMkLst>
            <pc:docMk/>
            <pc:sldMk cId="3509037720" sldId="337"/>
            <ac:spMk id="33" creationId="{8DEAAB36-1B29-BC6E-C15D-755F4B05BCC4}"/>
          </ac:spMkLst>
        </pc:spChg>
        <pc:spChg chg="mod">
          <ac:chgData name="Jessica Fonti" userId="88a5900c-678c-4a67-a8cd-21a5e93d9b3b" providerId="ADAL" clId="{DF68F08E-09F7-4726-BED2-2AFCC68FEDCD}" dt="2026-09-15T08:49:29.111" v="1161" actId="1036"/>
          <ac:spMkLst>
            <pc:docMk/>
            <pc:sldMk cId="3509037720" sldId="337"/>
            <ac:spMk id="35" creationId="{FE714B47-779C-1288-07C1-234DB87CB4EA}"/>
          </ac:spMkLst>
        </pc:spChg>
        <pc:spChg chg="mod">
          <ac:chgData name="Jessica Fonti" userId="88a5900c-678c-4a67-a8cd-21a5e93d9b3b" providerId="ADAL" clId="{DF68F08E-09F7-4726-BED2-2AFCC68FEDCD}" dt="2026-09-15T08:49:22.175" v="1150" actId="1036"/>
          <ac:spMkLst>
            <pc:docMk/>
            <pc:sldMk cId="3509037720" sldId="337"/>
            <ac:spMk id="37" creationId="{46CCAB73-3027-F135-893E-DC355CF940B0}"/>
          </ac:spMkLst>
        </pc:spChg>
        <pc:spChg chg="del">
          <ac:chgData name="Jessica Fonti" userId="88a5900c-678c-4a67-a8cd-21a5e93d9b3b" providerId="ADAL" clId="{DF68F08E-09F7-4726-BED2-2AFCC68FEDCD}" dt="2026-09-14T20:00:07.710" v="696" actId="478"/>
          <ac:spMkLst>
            <pc:docMk/>
            <pc:sldMk cId="3509037720" sldId="337"/>
            <ac:spMk id="41" creationId="{D33C7B6B-29B0-AC0E-BFD2-682840C88548}"/>
          </ac:spMkLst>
        </pc:spChg>
        <pc:spChg chg="del">
          <ac:chgData name="Jessica Fonti" userId="88a5900c-678c-4a67-a8cd-21a5e93d9b3b" providerId="ADAL" clId="{DF68F08E-09F7-4726-BED2-2AFCC68FEDCD}" dt="2026-09-14T20:00:15.125" v="700" actId="478"/>
          <ac:spMkLst>
            <pc:docMk/>
            <pc:sldMk cId="3509037720" sldId="337"/>
            <ac:spMk id="45" creationId="{B8A55C46-E248-FD6E-FB8C-0DE8BC1A3A84}"/>
          </ac:spMkLst>
        </pc:spChg>
        <pc:picChg chg="mod">
          <ac:chgData name="Jessica Fonti" userId="88a5900c-678c-4a67-a8cd-21a5e93d9b3b" providerId="ADAL" clId="{DF68F08E-09F7-4726-BED2-2AFCC68FEDCD}" dt="2026-09-14T20:01:52.209" v="726" actId="1037"/>
          <ac:picMkLst>
            <pc:docMk/>
            <pc:sldMk cId="3509037720" sldId="337"/>
            <ac:picMk id="7" creationId="{D3A8695C-E964-C29E-7F86-976AE25041DC}"/>
          </ac:picMkLst>
        </pc:picChg>
        <pc:picChg chg="mod">
          <ac:chgData name="Jessica Fonti" userId="88a5900c-678c-4a67-a8cd-21a5e93d9b3b" providerId="ADAL" clId="{DF68F08E-09F7-4726-BED2-2AFCC68FEDCD}" dt="2026-09-14T20:03:10.750" v="758" actId="14100"/>
          <ac:picMkLst>
            <pc:docMk/>
            <pc:sldMk cId="3509037720" sldId="337"/>
            <ac:picMk id="9" creationId="{C9A5FC98-F56F-171C-D6A9-A0B7EF312602}"/>
          </ac:picMkLst>
        </pc:picChg>
        <pc:picChg chg="add del mod">
          <ac:chgData name="Jessica Fonti" userId="88a5900c-678c-4a67-a8cd-21a5e93d9b3b" providerId="ADAL" clId="{DF68F08E-09F7-4726-BED2-2AFCC68FEDCD}" dt="2026-09-15T08:48:29.575" v="1119" actId="1038"/>
          <ac:picMkLst>
            <pc:docMk/>
            <pc:sldMk cId="3509037720" sldId="337"/>
            <ac:picMk id="47" creationId="{0DB0BDAE-A270-BAD7-AA56-71282C24E635}"/>
          </ac:picMkLst>
        </pc:picChg>
        <pc:picChg chg="mod">
          <ac:chgData name="Jessica Fonti" userId="88a5900c-678c-4a67-a8cd-21a5e93d9b3b" providerId="ADAL" clId="{DF68F08E-09F7-4726-BED2-2AFCC68FEDCD}" dt="2026-09-14T20:01:52.209" v="726" actId="1037"/>
          <ac:picMkLst>
            <pc:docMk/>
            <pc:sldMk cId="3509037720" sldId="337"/>
            <ac:picMk id="50" creationId="{00000000-0000-0000-0000-000000000000}"/>
          </ac:picMkLst>
        </pc:picChg>
      </pc:sldChg>
      <pc:sldChg chg="del">
        <pc:chgData name="Jessica Fonti" userId="88a5900c-678c-4a67-a8cd-21a5e93d9b3b" providerId="ADAL" clId="{DF68F08E-09F7-4726-BED2-2AFCC68FEDCD}" dt="2026-09-15T08:53:33.578" v="1229" actId="47"/>
        <pc:sldMkLst>
          <pc:docMk/>
          <pc:sldMk cId="1676903365" sldId="339"/>
        </pc:sldMkLst>
      </pc:sldChg>
      <pc:sldChg chg="del">
        <pc:chgData name="Jessica Fonti" userId="88a5900c-678c-4a67-a8cd-21a5e93d9b3b" providerId="ADAL" clId="{DF68F08E-09F7-4726-BED2-2AFCC68FEDCD}" dt="2026-09-15T08:53:35.448" v="1230" actId="47"/>
        <pc:sldMkLst>
          <pc:docMk/>
          <pc:sldMk cId="1565980928" sldId="340"/>
        </pc:sldMkLst>
      </pc:sldChg>
      <pc:sldChg chg="modSp mod">
        <pc:chgData name="Jessica Fonti" userId="88a5900c-678c-4a67-a8cd-21a5e93d9b3b" providerId="ADAL" clId="{DF68F08E-09F7-4726-BED2-2AFCC68FEDCD}" dt="2026-09-15T08:17:21.074" v="1040" actId="20577"/>
        <pc:sldMkLst>
          <pc:docMk/>
          <pc:sldMk cId="0" sldId="342"/>
        </pc:sldMkLst>
        <pc:spChg chg="mod">
          <ac:chgData name="Jessica Fonti" userId="88a5900c-678c-4a67-a8cd-21a5e93d9b3b" providerId="ADAL" clId="{DF68F08E-09F7-4726-BED2-2AFCC68FEDCD}" dt="2026-09-15T08:17:21.074" v="1040" actId="20577"/>
          <ac:spMkLst>
            <pc:docMk/>
            <pc:sldMk cId="0" sldId="342"/>
            <ac:spMk id="2" creationId="{00000000-0000-0000-0000-000000000000}"/>
          </ac:spMkLst>
        </pc:spChg>
      </pc:sldChg>
      <pc:sldChg chg="modSp mod modNotes">
        <pc:chgData name="Jessica Fonti" userId="88a5900c-678c-4a67-a8cd-21a5e93d9b3b" providerId="ADAL" clId="{DF68F08E-09F7-4726-BED2-2AFCC68FEDCD}" dt="2026-09-14T15:20:53.257" v="84" actId="26606"/>
        <pc:sldMkLst>
          <pc:docMk/>
          <pc:sldMk cId="0" sldId="343"/>
        </pc:sldMkLst>
        <pc:spChg chg="mod">
          <ac:chgData name="Jessica Fonti" userId="88a5900c-678c-4a67-a8cd-21a5e93d9b3b" providerId="ADAL" clId="{DF68F08E-09F7-4726-BED2-2AFCC68FEDCD}" dt="2026-09-14T15:09:07.073" v="61" actId="115"/>
          <ac:spMkLst>
            <pc:docMk/>
            <pc:sldMk cId="0" sldId="343"/>
            <ac:spMk id="3" creationId="{00000000-0000-0000-0000-000000000000}"/>
          </ac:spMkLst>
        </pc:spChg>
      </pc:sldChg>
      <pc:sldChg chg="addSp delSp modSp mod modNotes">
        <pc:chgData name="Jessica Fonti" userId="88a5900c-678c-4a67-a8cd-21a5e93d9b3b" providerId="ADAL" clId="{DF68F08E-09F7-4726-BED2-2AFCC68FEDCD}" dt="2026-09-15T08:06:27.718" v="901" actId="1076"/>
        <pc:sldMkLst>
          <pc:docMk/>
          <pc:sldMk cId="0" sldId="347"/>
        </pc:sldMkLst>
        <pc:spChg chg="del mod">
          <ac:chgData name="Jessica Fonti" userId="88a5900c-678c-4a67-a8cd-21a5e93d9b3b" providerId="ADAL" clId="{DF68F08E-09F7-4726-BED2-2AFCC68FEDCD}" dt="2026-09-15T08:06:21.587" v="898" actId="478"/>
          <ac:spMkLst>
            <pc:docMk/>
            <pc:sldMk cId="0" sldId="347"/>
            <ac:spMk id="3" creationId="{00000000-0000-0000-0000-000000000000}"/>
          </ac:spMkLst>
        </pc:spChg>
        <pc:spChg chg="add del mod">
          <ac:chgData name="Jessica Fonti" userId="88a5900c-678c-4a67-a8cd-21a5e93d9b3b" providerId="ADAL" clId="{DF68F08E-09F7-4726-BED2-2AFCC68FEDCD}" dt="2026-09-15T08:06:23.125" v="899" actId="478"/>
          <ac:spMkLst>
            <pc:docMk/>
            <pc:sldMk cId="0" sldId="347"/>
            <ac:spMk id="5" creationId="{B5F455F5-753E-CCDB-0002-93D86D4F62C9}"/>
          </ac:spMkLst>
        </pc:spChg>
        <pc:spChg chg="add mod">
          <ac:chgData name="Jessica Fonti" userId="88a5900c-678c-4a67-a8cd-21a5e93d9b3b" providerId="ADAL" clId="{DF68F08E-09F7-4726-BED2-2AFCC68FEDCD}" dt="2026-09-15T08:06:27.718" v="901" actId="1076"/>
          <ac:spMkLst>
            <pc:docMk/>
            <pc:sldMk cId="0" sldId="347"/>
            <ac:spMk id="7" creationId="{9B2D6EF8-8E7A-B709-59F6-9617ECB7B934}"/>
          </ac:spMkLst>
        </pc:spChg>
        <pc:spChg chg="add mod">
          <ac:chgData name="Jessica Fonti" userId="88a5900c-678c-4a67-a8cd-21a5e93d9b3b" providerId="ADAL" clId="{DF68F08E-09F7-4726-BED2-2AFCC68FEDCD}" dt="2026-09-15T08:06:27.718" v="901" actId="1076"/>
          <ac:spMkLst>
            <pc:docMk/>
            <pc:sldMk cId="0" sldId="347"/>
            <ac:spMk id="9" creationId="{3ECDC23B-ACAA-E824-A81C-BBC391FDB90C}"/>
          </ac:spMkLst>
        </pc:spChg>
        <pc:spChg chg="add mod">
          <ac:chgData name="Jessica Fonti" userId="88a5900c-678c-4a67-a8cd-21a5e93d9b3b" providerId="ADAL" clId="{DF68F08E-09F7-4726-BED2-2AFCC68FEDCD}" dt="2026-09-15T08:06:27.718" v="901" actId="1076"/>
          <ac:spMkLst>
            <pc:docMk/>
            <pc:sldMk cId="0" sldId="347"/>
            <ac:spMk id="11" creationId="{5D07E75B-0E11-17CE-84F1-A7A1088C2A85}"/>
          </ac:spMkLst>
        </pc:spChg>
        <pc:spChg chg="add mod">
          <ac:chgData name="Jessica Fonti" userId="88a5900c-678c-4a67-a8cd-21a5e93d9b3b" providerId="ADAL" clId="{DF68F08E-09F7-4726-BED2-2AFCC68FEDCD}" dt="2026-09-15T08:06:27.718" v="901" actId="1076"/>
          <ac:spMkLst>
            <pc:docMk/>
            <pc:sldMk cId="0" sldId="347"/>
            <ac:spMk id="13" creationId="{D3A5DB8B-2F65-8AB4-EF09-F170BA4F9949}"/>
          </ac:spMkLst>
        </pc:spChg>
        <pc:spChg chg="add mod">
          <ac:chgData name="Jessica Fonti" userId="88a5900c-678c-4a67-a8cd-21a5e93d9b3b" providerId="ADAL" clId="{DF68F08E-09F7-4726-BED2-2AFCC68FEDCD}" dt="2026-09-15T08:06:27.718" v="901" actId="1076"/>
          <ac:spMkLst>
            <pc:docMk/>
            <pc:sldMk cId="0" sldId="347"/>
            <ac:spMk id="15" creationId="{85B39497-B308-967D-BF8A-D4DA39DCB8A2}"/>
          </ac:spMkLst>
        </pc:spChg>
        <pc:spChg chg="add mod">
          <ac:chgData name="Jessica Fonti" userId="88a5900c-678c-4a67-a8cd-21a5e93d9b3b" providerId="ADAL" clId="{DF68F08E-09F7-4726-BED2-2AFCC68FEDCD}" dt="2026-09-15T08:06:27.718" v="901" actId="1076"/>
          <ac:spMkLst>
            <pc:docMk/>
            <pc:sldMk cId="0" sldId="347"/>
            <ac:spMk id="17" creationId="{A6568D27-8A57-1338-9B60-8EF7F98A11EB}"/>
          </ac:spMkLst>
        </pc:spChg>
        <pc:spChg chg="add mod">
          <ac:chgData name="Jessica Fonti" userId="88a5900c-678c-4a67-a8cd-21a5e93d9b3b" providerId="ADAL" clId="{DF68F08E-09F7-4726-BED2-2AFCC68FEDCD}" dt="2026-09-15T08:06:27.718" v="901" actId="1076"/>
          <ac:spMkLst>
            <pc:docMk/>
            <pc:sldMk cId="0" sldId="347"/>
            <ac:spMk id="19" creationId="{26F90421-AC48-8334-5859-4BA0493E6689}"/>
          </ac:spMkLst>
        </pc:spChg>
        <pc:spChg chg="add mod">
          <ac:chgData name="Jessica Fonti" userId="88a5900c-678c-4a67-a8cd-21a5e93d9b3b" providerId="ADAL" clId="{DF68F08E-09F7-4726-BED2-2AFCC68FEDCD}" dt="2026-09-15T08:06:27.718" v="901" actId="1076"/>
          <ac:spMkLst>
            <pc:docMk/>
            <pc:sldMk cId="0" sldId="347"/>
            <ac:spMk id="21" creationId="{4A007A76-D228-4DB1-DA88-0E1E8554BEE8}"/>
          </ac:spMkLst>
        </pc:spChg>
      </pc:sldChg>
      <pc:sldChg chg="del modNotes">
        <pc:chgData name="Jessica Fonti" userId="88a5900c-678c-4a67-a8cd-21a5e93d9b3b" providerId="ADAL" clId="{DF68F08E-09F7-4726-BED2-2AFCC68FEDCD}" dt="2026-09-15T08:43:57.540" v="1103" actId="2696"/>
        <pc:sldMkLst>
          <pc:docMk/>
          <pc:sldMk cId="0" sldId="349"/>
        </pc:sldMkLst>
      </pc:sldChg>
      <pc:sldChg chg="modNotes">
        <pc:chgData name="Jessica Fonti" userId="88a5900c-678c-4a67-a8cd-21a5e93d9b3b" providerId="ADAL" clId="{DF68F08E-09F7-4726-BED2-2AFCC68FEDCD}" dt="2026-09-14T15:20:53.257" v="84" actId="26606"/>
        <pc:sldMkLst>
          <pc:docMk/>
          <pc:sldMk cId="0" sldId="350"/>
        </pc:sldMkLst>
      </pc:sldChg>
      <pc:sldChg chg="addSp delSp modSp mod modClrScheme modCm chgLayout modNotes">
        <pc:chgData name="Jessica Fonti" userId="88a5900c-678c-4a67-a8cd-21a5e93d9b3b" providerId="ADAL" clId="{DF68F08E-09F7-4726-BED2-2AFCC68FEDCD}" dt="2026-09-14T19:33:50.785" v="453" actId="255"/>
        <pc:sldMkLst>
          <pc:docMk/>
          <pc:sldMk cId="0" sldId="352"/>
        </pc:sldMkLst>
        <pc:spChg chg="mod ord">
          <ac:chgData name="Jessica Fonti" userId="88a5900c-678c-4a67-a8cd-21a5e93d9b3b" providerId="ADAL" clId="{DF68F08E-09F7-4726-BED2-2AFCC68FEDCD}" dt="2026-09-14T15:29:20.394" v="108" actId="700"/>
          <ac:spMkLst>
            <pc:docMk/>
            <pc:sldMk cId="0" sldId="352"/>
            <ac:spMk id="2" creationId="{00000000-0000-0000-0000-000000000000}"/>
          </ac:spMkLst>
        </pc:spChg>
        <pc:spChg chg="del mod ord">
          <ac:chgData name="Jessica Fonti" userId="88a5900c-678c-4a67-a8cd-21a5e93d9b3b" providerId="ADAL" clId="{DF68F08E-09F7-4726-BED2-2AFCC68FEDCD}" dt="2026-09-14T15:44:32.715" v="431" actId="478"/>
          <ac:spMkLst>
            <pc:docMk/>
            <pc:sldMk cId="0" sldId="352"/>
            <ac:spMk id="3" creationId="{00000000-0000-0000-0000-000000000000}"/>
          </ac:spMkLst>
        </pc:spChg>
        <pc:spChg chg="del mod ord">
          <ac:chgData name="Jessica Fonti" userId="88a5900c-678c-4a67-a8cd-21a5e93d9b3b" providerId="ADAL" clId="{DF68F08E-09F7-4726-BED2-2AFCC68FEDCD}" dt="2026-09-14T15:44:18.134" v="425" actId="478"/>
          <ac:spMkLst>
            <pc:docMk/>
            <pc:sldMk cId="0" sldId="352"/>
            <ac:spMk id="4" creationId="{00000000-0000-0000-0000-000000000000}"/>
          </ac:spMkLst>
        </pc:spChg>
        <pc:spChg chg="add mod">
          <ac:chgData name="Jessica Fonti" userId="88a5900c-678c-4a67-a8cd-21a5e93d9b3b" providerId="ADAL" clId="{DF68F08E-09F7-4726-BED2-2AFCC68FEDCD}" dt="2026-09-14T15:40:55.379" v="302"/>
          <ac:spMkLst>
            <pc:docMk/>
            <pc:sldMk cId="0" sldId="352"/>
            <ac:spMk id="20" creationId="{AC82907C-4219-6431-526A-A8EFD954D1E9}"/>
          </ac:spMkLst>
        </pc:spChg>
        <pc:spChg chg="add mod">
          <ac:chgData name="Jessica Fonti" userId="88a5900c-678c-4a67-a8cd-21a5e93d9b3b" providerId="ADAL" clId="{DF68F08E-09F7-4726-BED2-2AFCC68FEDCD}" dt="2026-09-14T15:40:55.379" v="302"/>
          <ac:spMkLst>
            <pc:docMk/>
            <pc:sldMk cId="0" sldId="352"/>
            <ac:spMk id="21" creationId="{976B6E64-CC96-6BCA-B997-1E26C1DD8B1F}"/>
          </ac:spMkLst>
        </pc:spChg>
        <pc:spChg chg="add del mod">
          <ac:chgData name="Jessica Fonti" userId="88a5900c-678c-4a67-a8cd-21a5e93d9b3b" providerId="ADAL" clId="{DF68F08E-09F7-4726-BED2-2AFCC68FEDCD}" dt="2026-09-14T15:44:34.016" v="432" actId="478"/>
          <ac:spMkLst>
            <pc:docMk/>
            <pc:sldMk cId="0" sldId="352"/>
            <ac:spMk id="24" creationId="{428057E0-C324-984C-364D-1C8819BC113B}"/>
          </ac:spMkLst>
        </pc:spChg>
        <pc:grpChg chg="add mod">
          <ac:chgData name="Jessica Fonti" userId="88a5900c-678c-4a67-a8cd-21a5e93d9b3b" providerId="ADAL" clId="{DF68F08E-09F7-4726-BED2-2AFCC68FEDCD}" dt="2026-09-14T15:40:55.379" v="302"/>
          <ac:grpSpMkLst>
            <pc:docMk/>
            <pc:sldMk cId="0" sldId="352"/>
            <ac:grpSpMk id="19" creationId="{EFA2C944-2550-FC35-5922-71AFA9DF8EFF}"/>
          </ac:grpSpMkLst>
        </pc:grpChg>
        <pc:graphicFrameChg chg="add del mod modGraphic">
          <ac:chgData name="Jessica Fonti" userId="88a5900c-678c-4a67-a8cd-21a5e93d9b3b" providerId="ADAL" clId="{DF68F08E-09F7-4726-BED2-2AFCC68FEDCD}" dt="2026-09-14T15:37:54.478" v="223" actId="478"/>
          <ac:graphicFrameMkLst>
            <pc:docMk/>
            <pc:sldMk cId="0" sldId="352"/>
            <ac:graphicFrameMk id="17" creationId="{540E1B6C-CA34-28E4-5076-0124B1448A47}"/>
          </ac:graphicFrameMkLst>
        </pc:graphicFrameChg>
        <pc:graphicFrameChg chg="add mod modGraphic">
          <ac:chgData name="Jessica Fonti" userId="88a5900c-678c-4a67-a8cd-21a5e93d9b3b" providerId="ADAL" clId="{DF68F08E-09F7-4726-BED2-2AFCC68FEDCD}" dt="2026-09-14T19:33:10.489" v="447" actId="255"/>
          <ac:graphicFrameMkLst>
            <pc:docMk/>
            <pc:sldMk cId="0" sldId="352"/>
            <ac:graphicFrameMk id="18" creationId="{169D6A20-589D-6343-2113-CE478562555D}"/>
          </ac:graphicFrameMkLst>
        </pc:graphicFrameChg>
        <pc:graphicFrameChg chg="add mod modGraphic">
          <ac:chgData name="Jessica Fonti" userId="88a5900c-678c-4a67-a8cd-21a5e93d9b3b" providerId="ADAL" clId="{DF68F08E-09F7-4726-BED2-2AFCC68FEDCD}" dt="2026-09-14T19:33:50.785" v="453" actId="255"/>
          <ac:graphicFrameMkLst>
            <pc:docMk/>
            <pc:sldMk cId="0" sldId="352"/>
            <ac:graphicFrameMk id="22" creationId="{3C04D263-DAB2-0727-3A0C-951A39546D30}"/>
          </ac:graphicFrameMkLst>
        </pc:graphicFrameChg>
        <pc:picChg chg="add del mod">
          <ac:chgData name="Jessica Fonti" userId="88a5900c-678c-4a67-a8cd-21a5e93d9b3b" providerId="ADAL" clId="{DF68F08E-09F7-4726-BED2-2AFCC68FEDCD}" dt="2026-09-14T15:44:14.409" v="422" actId="478"/>
          <ac:picMkLst>
            <pc:docMk/>
            <pc:sldMk cId="0" sldId="352"/>
            <ac:picMk id="6" creationId="{D7C5184B-467E-1407-DA0F-5F99F30702AC}"/>
          </ac:picMkLst>
        </pc:picChg>
        <pc:picChg chg="add del mod">
          <ac:chgData name="Jessica Fonti" userId="88a5900c-678c-4a67-a8cd-21a5e93d9b3b" providerId="ADAL" clId="{DF68F08E-09F7-4726-BED2-2AFCC68FEDCD}" dt="2026-09-14T15:44:15.168" v="423" actId="478"/>
          <ac:picMkLst>
            <pc:docMk/>
            <pc:sldMk cId="0" sldId="352"/>
            <ac:picMk id="8" creationId="{B22BEF50-72AD-3304-C108-7621A1514484}"/>
          </ac:picMkLst>
        </pc:picChg>
        <pc:picChg chg="add del mod">
          <ac:chgData name="Jessica Fonti" userId="88a5900c-678c-4a67-a8cd-21a5e93d9b3b" providerId="ADAL" clId="{DF68F08E-09F7-4726-BED2-2AFCC68FEDCD}" dt="2026-09-14T15:44:16.148" v="424" actId="478"/>
          <ac:picMkLst>
            <pc:docMk/>
            <pc:sldMk cId="0" sldId="352"/>
            <ac:picMk id="10" creationId="{D43C9759-59F7-85B9-C48E-8C805EF94532}"/>
          </ac:picMkLst>
        </pc:picChg>
        <pc:picChg chg="add del mod">
          <ac:chgData name="Jessica Fonti" userId="88a5900c-678c-4a67-a8cd-21a5e93d9b3b" providerId="ADAL" clId="{DF68F08E-09F7-4726-BED2-2AFCC68FEDCD}" dt="2026-09-14T15:44:26.595" v="427" actId="478"/>
          <ac:picMkLst>
            <pc:docMk/>
            <pc:sldMk cId="0" sldId="352"/>
            <ac:picMk id="12" creationId="{B56A9F5F-0F97-B415-029A-137CBD163344}"/>
          </ac:picMkLst>
        </pc:picChg>
        <pc:picChg chg="add del mod">
          <ac:chgData name="Jessica Fonti" userId="88a5900c-678c-4a67-a8cd-21a5e93d9b3b" providerId="ADAL" clId="{DF68F08E-09F7-4726-BED2-2AFCC68FEDCD}" dt="2026-09-14T15:44:27.197" v="428" actId="478"/>
          <ac:picMkLst>
            <pc:docMk/>
            <pc:sldMk cId="0" sldId="352"/>
            <ac:picMk id="14" creationId="{3B168A6F-4F69-8A1A-DA06-675632740081}"/>
          </ac:picMkLst>
        </pc:picChg>
        <pc:picChg chg="add del mod">
          <ac:chgData name="Jessica Fonti" userId="88a5900c-678c-4a67-a8cd-21a5e93d9b3b" providerId="ADAL" clId="{DF68F08E-09F7-4726-BED2-2AFCC68FEDCD}" dt="2026-09-14T15:44:27.617" v="429" actId="478"/>
          <ac:picMkLst>
            <pc:docMk/>
            <pc:sldMk cId="0" sldId="352"/>
            <ac:picMk id="16" creationId="{810C6CC1-43A3-9CC0-DA46-0AD762C337FF}"/>
          </ac:picMkLst>
        </pc:picChg>
        <pc:extLst>
          <p:ext xmlns:p="http://schemas.openxmlformats.org/presentationml/2006/main" uri="{D6D511B9-2390-475A-947B-AFAB55BFBCF1}">
            <pc226:cmChg xmlns:pc226="http://schemas.microsoft.com/office/powerpoint/2022/06/main/command" chg="mod">
              <pc226:chgData name="Jessica Fonti" userId="88a5900c-678c-4a67-a8cd-21a5e93d9b3b" providerId="ADAL" clId="{DF68F08E-09F7-4726-BED2-2AFCC68FEDCD}" dt="2026-09-14T15:28:50.461" v="105" actId="20577"/>
              <pc2:cmMkLst xmlns:pc2="http://schemas.microsoft.com/office/powerpoint/2019/9/main/command">
                <pc:docMk/>
                <pc:sldMk cId="0" sldId="352"/>
                <pc2:cmMk id="{C41C658A-4915-4D27-B3B7-E0A9787DCC86}"/>
              </pc2:cmMkLst>
            </pc226:cmChg>
          </p:ext>
        </pc:extLst>
      </pc:sldChg>
      <pc:sldChg chg="addSp delSp modSp mod modNotes">
        <pc:chgData name="Jessica Fonti" userId="88a5900c-678c-4a67-a8cd-21a5e93d9b3b" providerId="ADAL" clId="{DF68F08E-09F7-4726-BED2-2AFCC68FEDCD}" dt="2026-09-14T20:12:22.842" v="845" actId="338"/>
        <pc:sldMkLst>
          <pc:docMk/>
          <pc:sldMk cId="0" sldId="353"/>
        </pc:sldMkLst>
        <pc:spChg chg="del">
          <ac:chgData name="Jessica Fonti" userId="88a5900c-678c-4a67-a8cd-21a5e93d9b3b" providerId="ADAL" clId="{DF68F08E-09F7-4726-BED2-2AFCC68FEDCD}" dt="2026-09-14T20:08:01.668" v="789" actId="478"/>
          <ac:spMkLst>
            <pc:docMk/>
            <pc:sldMk cId="0" sldId="353"/>
            <ac:spMk id="2" creationId="{00000000-0000-0000-0000-000000000000}"/>
          </ac:spMkLst>
        </pc:spChg>
        <pc:spChg chg="add mod topLvl">
          <ac:chgData name="Jessica Fonti" userId="88a5900c-678c-4a67-a8cd-21a5e93d9b3b" providerId="ADAL" clId="{DF68F08E-09F7-4726-BED2-2AFCC68FEDCD}" dt="2026-09-14T20:12:22.842" v="845" actId="338"/>
          <ac:spMkLst>
            <pc:docMk/>
            <pc:sldMk cId="0" sldId="353"/>
            <ac:spMk id="5" creationId="{6E05A799-C40B-1CBF-624A-D102951B8D82}"/>
          </ac:spMkLst>
        </pc:spChg>
        <pc:spChg chg="add mod">
          <ac:chgData name="Jessica Fonti" userId="88a5900c-678c-4a67-a8cd-21a5e93d9b3b" providerId="ADAL" clId="{DF68F08E-09F7-4726-BED2-2AFCC68FEDCD}" dt="2026-09-14T20:12:05.484" v="843" actId="165"/>
          <ac:spMkLst>
            <pc:docMk/>
            <pc:sldMk cId="0" sldId="353"/>
            <ac:spMk id="6" creationId="{169ABBA9-39C6-4F5D-43CF-996223B2CD52}"/>
          </ac:spMkLst>
        </pc:spChg>
        <pc:spChg chg="add mod">
          <ac:chgData name="Jessica Fonti" userId="88a5900c-678c-4a67-a8cd-21a5e93d9b3b" providerId="ADAL" clId="{DF68F08E-09F7-4726-BED2-2AFCC68FEDCD}" dt="2026-09-14T20:12:05.484" v="843" actId="165"/>
          <ac:spMkLst>
            <pc:docMk/>
            <pc:sldMk cId="0" sldId="353"/>
            <ac:spMk id="7" creationId="{236EAEC4-CDDC-B80A-2B52-A5A469A5A5A9}"/>
          </ac:spMkLst>
        </pc:spChg>
        <pc:spChg chg="add del mod">
          <ac:chgData name="Jessica Fonti" userId="88a5900c-678c-4a67-a8cd-21a5e93d9b3b" providerId="ADAL" clId="{DF68F08E-09F7-4726-BED2-2AFCC68FEDCD}" dt="2026-09-14T20:08:04.772" v="790" actId="478"/>
          <ac:spMkLst>
            <pc:docMk/>
            <pc:sldMk cId="0" sldId="353"/>
            <ac:spMk id="9" creationId="{EA59E69C-CB73-537A-D4C9-B89BB7533113}"/>
          </ac:spMkLst>
        </pc:spChg>
        <pc:grpChg chg="add mod topLvl">
          <ac:chgData name="Jessica Fonti" userId="88a5900c-678c-4a67-a8cd-21a5e93d9b3b" providerId="ADAL" clId="{DF68F08E-09F7-4726-BED2-2AFCC68FEDCD}" dt="2026-09-14T20:12:22.842" v="845" actId="338"/>
          <ac:grpSpMkLst>
            <pc:docMk/>
            <pc:sldMk cId="0" sldId="353"/>
            <ac:grpSpMk id="4" creationId="{2AE4EEF1-8635-B3A4-DF58-5AEA4E239AE2}"/>
          </ac:grpSpMkLst>
        </pc:grpChg>
        <pc:grpChg chg="add del mod">
          <ac:chgData name="Jessica Fonti" userId="88a5900c-678c-4a67-a8cd-21a5e93d9b3b" providerId="ADAL" clId="{DF68F08E-09F7-4726-BED2-2AFCC68FEDCD}" dt="2026-09-14T20:12:05.484" v="843" actId="165"/>
          <ac:grpSpMkLst>
            <pc:docMk/>
            <pc:sldMk cId="0" sldId="353"/>
            <ac:grpSpMk id="10" creationId="{FE3A165D-99D2-1954-EA25-9E689758BE7F}"/>
          </ac:grpSpMkLst>
        </pc:grpChg>
        <pc:grpChg chg="add mod">
          <ac:chgData name="Jessica Fonti" userId="88a5900c-678c-4a67-a8cd-21a5e93d9b3b" providerId="ADAL" clId="{DF68F08E-09F7-4726-BED2-2AFCC68FEDCD}" dt="2026-09-14T20:12:22.842" v="845" actId="338"/>
          <ac:grpSpMkLst>
            <pc:docMk/>
            <pc:sldMk cId="0" sldId="353"/>
            <ac:grpSpMk id="11" creationId="{4412B71B-CC8C-3B8F-9110-BB78BF89EBA2}"/>
          </ac:grpSpMkLst>
        </pc:grpChg>
      </pc:sldChg>
      <pc:sldChg chg="addSp delSp modSp mod">
        <pc:chgData name="Jessica Fonti" userId="88a5900c-678c-4a67-a8cd-21a5e93d9b3b" providerId="ADAL" clId="{DF68F08E-09F7-4726-BED2-2AFCC68FEDCD}" dt="2026-09-14T20:12:34.878" v="848" actId="338"/>
        <pc:sldMkLst>
          <pc:docMk/>
          <pc:sldMk cId="0" sldId="354"/>
        </pc:sldMkLst>
        <pc:spChg chg="del">
          <ac:chgData name="Jessica Fonti" userId="88a5900c-678c-4a67-a8cd-21a5e93d9b3b" providerId="ADAL" clId="{DF68F08E-09F7-4726-BED2-2AFCC68FEDCD}" dt="2026-09-14T20:08:29.313" v="794" actId="478"/>
          <ac:spMkLst>
            <pc:docMk/>
            <pc:sldMk cId="0" sldId="354"/>
            <ac:spMk id="2" creationId="{00000000-0000-0000-0000-000000000000}"/>
          </ac:spMkLst>
        </pc:spChg>
        <pc:spChg chg="add del mod">
          <ac:chgData name="Jessica Fonti" userId="88a5900c-678c-4a67-a8cd-21a5e93d9b3b" providerId="ADAL" clId="{DF68F08E-09F7-4726-BED2-2AFCC68FEDCD}" dt="2026-09-14T20:08:30.071" v="795" actId="478"/>
          <ac:spMkLst>
            <pc:docMk/>
            <pc:sldMk cId="0" sldId="354"/>
            <ac:spMk id="5" creationId="{214B8EC3-4232-D9F3-21C4-839991A4FB4E}"/>
          </ac:spMkLst>
        </pc:spChg>
        <pc:spChg chg="add mod topLvl">
          <ac:chgData name="Jessica Fonti" userId="88a5900c-678c-4a67-a8cd-21a5e93d9b3b" providerId="ADAL" clId="{DF68F08E-09F7-4726-BED2-2AFCC68FEDCD}" dt="2026-09-14T20:12:34.878" v="848" actId="338"/>
          <ac:spMkLst>
            <pc:docMk/>
            <pc:sldMk cId="0" sldId="354"/>
            <ac:spMk id="7" creationId="{C3DF6C54-B069-04C0-1130-F5168E978629}"/>
          </ac:spMkLst>
        </pc:spChg>
        <pc:spChg chg="add mod">
          <ac:chgData name="Jessica Fonti" userId="88a5900c-678c-4a67-a8cd-21a5e93d9b3b" providerId="ADAL" clId="{DF68F08E-09F7-4726-BED2-2AFCC68FEDCD}" dt="2026-09-14T20:12:27.557" v="846" actId="165"/>
          <ac:spMkLst>
            <pc:docMk/>
            <pc:sldMk cId="0" sldId="354"/>
            <ac:spMk id="8" creationId="{98FB2F36-F2C6-CC6C-8EBF-AE47F478EA09}"/>
          </ac:spMkLst>
        </pc:spChg>
        <pc:spChg chg="add mod">
          <ac:chgData name="Jessica Fonti" userId="88a5900c-678c-4a67-a8cd-21a5e93d9b3b" providerId="ADAL" clId="{DF68F08E-09F7-4726-BED2-2AFCC68FEDCD}" dt="2026-09-14T20:12:27.557" v="846" actId="165"/>
          <ac:spMkLst>
            <pc:docMk/>
            <pc:sldMk cId="0" sldId="354"/>
            <ac:spMk id="9" creationId="{5E4C405C-5B72-FE76-042A-A71E6A0AD0C8}"/>
          </ac:spMkLst>
        </pc:spChg>
        <pc:grpChg chg="add mod topLvl">
          <ac:chgData name="Jessica Fonti" userId="88a5900c-678c-4a67-a8cd-21a5e93d9b3b" providerId="ADAL" clId="{DF68F08E-09F7-4726-BED2-2AFCC68FEDCD}" dt="2026-09-14T20:12:34.878" v="848" actId="338"/>
          <ac:grpSpMkLst>
            <pc:docMk/>
            <pc:sldMk cId="0" sldId="354"/>
            <ac:grpSpMk id="6" creationId="{43A81EE6-13E5-09C2-C622-EC531105ACE7}"/>
          </ac:grpSpMkLst>
        </pc:grpChg>
        <pc:grpChg chg="add del mod">
          <ac:chgData name="Jessica Fonti" userId="88a5900c-678c-4a67-a8cd-21a5e93d9b3b" providerId="ADAL" clId="{DF68F08E-09F7-4726-BED2-2AFCC68FEDCD}" dt="2026-09-14T20:09:15.250" v="806" actId="165"/>
          <ac:grpSpMkLst>
            <pc:docMk/>
            <pc:sldMk cId="0" sldId="354"/>
            <ac:grpSpMk id="10" creationId="{62EA1F4B-8721-7CDA-354A-9592CEFB9FB6}"/>
          </ac:grpSpMkLst>
        </pc:grpChg>
        <pc:grpChg chg="add del mod">
          <ac:chgData name="Jessica Fonti" userId="88a5900c-678c-4a67-a8cd-21a5e93d9b3b" providerId="ADAL" clId="{DF68F08E-09F7-4726-BED2-2AFCC68FEDCD}" dt="2026-09-14T20:12:27.557" v="846" actId="165"/>
          <ac:grpSpMkLst>
            <pc:docMk/>
            <pc:sldMk cId="0" sldId="354"/>
            <ac:grpSpMk id="11" creationId="{B4AE6900-116B-2D0F-0D76-A401D947938A}"/>
          </ac:grpSpMkLst>
        </pc:grpChg>
        <pc:grpChg chg="add mod">
          <ac:chgData name="Jessica Fonti" userId="88a5900c-678c-4a67-a8cd-21a5e93d9b3b" providerId="ADAL" clId="{DF68F08E-09F7-4726-BED2-2AFCC68FEDCD}" dt="2026-09-14T20:12:34.878" v="848" actId="338"/>
          <ac:grpSpMkLst>
            <pc:docMk/>
            <pc:sldMk cId="0" sldId="354"/>
            <ac:grpSpMk id="12" creationId="{5373462F-64D1-317D-2366-0276E287922C}"/>
          </ac:grpSpMkLst>
        </pc:grpChg>
      </pc:sldChg>
      <pc:sldChg chg="addSp delSp modSp mod">
        <pc:chgData name="Jessica Fonti" userId="88a5900c-678c-4a67-a8cd-21a5e93d9b3b" providerId="ADAL" clId="{DF68F08E-09F7-4726-BED2-2AFCC68FEDCD}" dt="2026-09-14T20:13:09.869" v="850" actId="164"/>
        <pc:sldMkLst>
          <pc:docMk/>
          <pc:sldMk cId="0" sldId="355"/>
        </pc:sldMkLst>
        <pc:spChg chg="del">
          <ac:chgData name="Jessica Fonti" userId="88a5900c-678c-4a67-a8cd-21a5e93d9b3b" providerId="ADAL" clId="{DF68F08E-09F7-4726-BED2-2AFCC68FEDCD}" dt="2026-09-14T20:10:00.769" v="819" actId="478"/>
          <ac:spMkLst>
            <pc:docMk/>
            <pc:sldMk cId="0" sldId="355"/>
            <ac:spMk id="2" creationId="{00000000-0000-0000-0000-000000000000}"/>
          </ac:spMkLst>
        </pc:spChg>
        <pc:spChg chg="add del mod">
          <ac:chgData name="Jessica Fonti" userId="88a5900c-678c-4a67-a8cd-21a5e93d9b3b" providerId="ADAL" clId="{DF68F08E-09F7-4726-BED2-2AFCC68FEDCD}" dt="2026-09-14T20:10:01.357" v="820" actId="478"/>
          <ac:spMkLst>
            <pc:docMk/>
            <pc:sldMk cId="0" sldId="355"/>
            <ac:spMk id="5" creationId="{2F0DE9A0-51D8-8289-33A8-9756CE54DEFB}"/>
          </ac:spMkLst>
        </pc:spChg>
        <pc:spChg chg="add mod">
          <ac:chgData name="Jessica Fonti" userId="88a5900c-678c-4a67-a8cd-21a5e93d9b3b" providerId="ADAL" clId="{DF68F08E-09F7-4726-BED2-2AFCC68FEDCD}" dt="2026-09-14T20:13:09.869" v="850" actId="164"/>
          <ac:spMkLst>
            <pc:docMk/>
            <pc:sldMk cId="0" sldId="355"/>
            <ac:spMk id="7" creationId="{CF668FA7-4D62-4BE3-E0DD-7DDE8B813EAA}"/>
          </ac:spMkLst>
        </pc:spChg>
        <pc:spChg chg="add mod">
          <ac:chgData name="Jessica Fonti" userId="88a5900c-678c-4a67-a8cd-21a5e93d9b3b" providerId="ADAL" clId="{DF68F08E-09F7-4726-BED2-2AFCC68FEDCD}" dt="2026-09-14T20:10:02.801" v="821"/>
          <ac:spMkLst>
            <pc:docMk/>
            <pc:sldMk cId="0" sldId="355"/>
            <ac:spMk id="8" creationId="{29728ACB-9F4A-A3AC-DB88-89AAE3B32AB4}"/>
          </ac:spMkLst>
        </pc:spChg>
        <pc:spChg chg="add mod">
          <ac:chgData name="Jessica Fonti" userId="88a5900c-678c-4a67-a8cd-21a5e93d9b3b" providerId="ADAL" clId="{DF68F08E-09F7-4726-BED2-2AFCC68FEDCD}" dt="2026-09-14T20:10:22.909" v="824" actId="14100"/>
          <ac:spMkLst>
            <pc:docMk/>
            <pc:sldMk cId="0" sldId="355"/>
            <ac:spMk id="9" creationId="{108D595E-15EB-EA81-69F7-58D5EAA93613}"/>
          </ac:spMkLst>
        </pc:spChg>
        <pc:grpChg chg="add mod">
          <ac:chgData name="Jessica Fonti" userId="88a5900c-678c-4a67-a8cd-21a5e93d9b3b" providerId="ADAL" clId="{DF68F08E-09F7-4726-BED2-2AFCC68FEDCD}" dt="2026-09-14T20:13:09.869" v="850" actId="164"/>
          <ac:grpSpMkLst>
            <pc:docMk/>
            <pc:sldMk cId="0" sldId="355"/>
            <ac:grpSpMk id="6" creationId="{AD8C75C0-2A60-F064-709A-E9CBD8053913}"/>
          </ac:grpSpMkLst>
        </pc:grpChg>
        <pc:grpChg chg="add mod">
          <ac:chgData name="Jessica Fonti" userId="88a5900c-678c-4a67-a8cd-21a5e93d9b3b" providerId="ADAL" clId="{DF68F08E-09F7-4726-BED2-2AFCC68FEDCD}" dt="2026-09-14T20:13:09.869" v="850" actId="164"/>
          <ac:grpSpMkLst>
            <pc:docMk/>
            <pc:sldMk cId="0" sldId="355"/>
            <ac:grpSpMk id="10" creationId="{3B2AA93F-0A39-09C6-1B03-EF8800AF815A}"/>
          </ac:grpSpMkLst>
        </pc:grpChg>
      </pc:sldChg>
      <pc:sldChg chg="addSp delSp modSp mod modNotes">
        <pc:chgData name="Jessica Fonti" userId="88a5900c-678c-4a67-a8cd-21a5e93d9b3b" providerId="ADAL" clId="{DF68F08E-09F7-4726-BED2-2AFCC68FEDCD}" dt="2026-09-14T20:13:45.995" v="855" actId="338"/>
        <pc:sldMkLst>
          <pc:docMk/>
          <pc:sldMk cId="0" sldId="356"/>
        </pc:sldMkLst>
        <pc:spChg chg="del">
          <ac:chgData name="Jessica Fonti" userId="88a5900c-678c-4a67-a8cd-21a5e93d9b3b" providerId="ADAL" clId="{DF68F08E-09F7-4726-BED2-2AFCC68FEDCD}" dt="2026-09-14T20:10:35.748" v="825" actId="478"/>
          <ac:spMkLst>
            <pc:docMk/>
            <pc:sldMk cId="0" sldId="356"/>
            <ac:spMk id="2" creationId="{00000000-0000-0000-0000-000000000000}"/>
          </ac:spMkLst>
        </pc:spChg>
        <pc:spChg chg="add del mod">
          <ac:chgData name="Jessica Fonti" userId="88a5900c-678c-4a67-a8cd-21a5e93d9b3b" providerId="ADAL" clId="{DF68F08E-09F7-4726-BED2-2AFCC68FEDCD}" dt="2026-09-14T20:10:36.545" v="826" actId="478"/>
          <ac:spMkLst>
            <pc:docMk/>
            <pc:sldMk cId="0" sldId="356"/>
            <ac:spMk id="5" creationId="{4BCF0C33-1014-DBC3-4080-70F4FE72FE2B}"/>
          </ac:spMkLst>
        </pc:spChg>
        <pc:spChg chg="add mod topLvl">
          <ac:chgData name="Jessica Fonti" userId="88a5900c-678c-4a67-a8cd-21a5e93d9b3b" providerId="ADAL" clId="{DF68F08E-09F7-4726-BED2-2AFCC68FEDCD}" dt="2026-09-14T20:13:45.995" v="855" actId="338"/>
          <ac:spMkLst>
            <pc:docMk/>
            <pc:sldMk cId="0" sldId="356"/>
            <ac:spMk id="7" creationId="{162CE39B-9133-24BA-594A-5789E74F1C33}"/>
          </ac:spMkLst>
        </pc:spChg>
        <pc:spChg chg="add mod">
          <ac:chgData name="Jessica Fonti" userId="88a5900c-678c-4a67-a8cd-21a5e93d9b3b" providerId="ADAL" clId="{DF68F08E-09F7-4726-BED2-2AFCC68FEDCD}" dt="2026-09-14T20:13:38.181" v="853" actId="165"/>
          <ac:spMkLst>
            <pc:docMk/>
            <pc:sldMk cId="0" sldId="356"/>
            <ac:spMk id="8" creationId="{9497604E-7BA3-B915-9524-C9366488738E}"/>
          </ac:spMkLst>
        </pc:spChg>
        <pc:spChg chg="add mod">
          <ac:chgData name="Jessica Fonti" userId="88a5900c-678c-4a67-a8cd-21a5e93d9b3b" providerId="ADAL" clId="{DF68F08E-09F7-4726-BED2-2AFCC68FEDCD}" dt="2026-09-14T20:13:38.181" v="853" actId="165"/>
          <ac:spMkLst>
            <pc:docMk/>
            <pc:sldMk cId="0" sldId="356"/>
            <ac:spMk id="9" creationId="{4D073237-5AEA-3430-98EA-33BD3E257ECA}"/>
          </ac:spMkLst>
        </pc:spChg>
        <pc:grpChg chg="add mod topLvl">
          <ac:chgData name="Jessica Fonti" userId="88a5900c-678c-4a67-a8cd-21a5e93d9b3b" providerId="ADAL" clId="{DF68F08E-09F7-4726-BED2-2AFCC68FEDCD}" dt="2026-09-14T20:13:45.995" v="855" actId="338"/>
          <ac:grpSpMkLst>
            <pc:docMk/>
            <pc:sldMk cId="0" sldId="356"/>
            <ac:grpSpMk id="6" creationId="{1682CED7-9F91-9491-3E8C-24F2F8531081}"/>
          </ac:grpSpMkLst>
        </pc:grpChg>
        <pc:grpChg chg="add del mod">
          <ac:chgData name="Jessica Fonti" userId="88a5900c-678c-4a67-a8cd-21a5e93d9b3b" providerId="ADAL" clId="{DF68F08E-09F7-4726-BED2-2AFCC68FEDCD}" dt="2026-09-14T20:13:38.181" v="853" actId="165"/>
          <ac:grpSpMkLst>
            <pc:docMk/>
            <pc:sldMk cId="0" sldId="356"/>
            <ac:grpSpMk id="10" creationId="{0A26E24D-7011-6BED-62AA-7D51F08A1B9F}"/>
          </ac:grpSpMkLst>
        </pc:grpChg>
        <pc:grpChg chg="add mod">
          <ac:chgData name="Jessica Fonti" userId="88a5900c-678c-4a67-a8cd-21a5e93d9b3b" providerId="ADAL" clId="{DF68F08E-09F7-4726-BED2-2AFCC68FEDCD}" dt="2026-09-14T20:13:45.995" v="855" actId="338"/>
          <ac:grpSpMkLst>
            <pc:docMk/>
            <pc:sldMk cId="0" sldId="356"/>
            <ac:grpSpMk id="11" creationId="{36BA6485-2E37-56DA-1650-E6EABBE98E4F}"/>
          </ac:grpSpMkLst>
        </pc:grpChg>
      </pc:sldChg>
      <pc:sldChg chg="addSp delSp modSp mod modNotes">
        <pc:chgData name="Jessica Fonti" userId="88a5900c-678c-4a67-a8cd-21a5e93d9b3b" providerId="ADAL" clId="{DF68F08E-09F7-4726-BED2-2AFCC68FEDCD}" dt="2026-09-14T20:14:00.039" v="858" actId="164"/>
        <pc:sldMkLst>
          <pc:docMk/>
          <pc:sldMk cId="0" sldId="357"/>
        </pc:sldMkLst>
        <pc:spChg chg="del">
          <ac:chgData name="Jessica Fonti" userId="88a5900c-678c-4a67-a8cd-21a5e93d9b3b" providerId="ADAL" clId="{DF68F08E-09F7-4726-BED2-2AFCC68FEDCD}" dt="2026-09-14T20:11:05.213" v="831" actId="478"/>
          <ac:spMkLst>
            <pc:docMk/>
            <pc:sldMk cId="0" sldId="357"/>
            <ac:spMk id="2" creationId="{00000000-0000-0000-0000-000000000000}"/>
          </ac:spMkLst>
        </pc:spChg>
        <pc:spChg chg="add del mod">
          <ac:chgData name="Jessica Fonti" userId="88a5900c-678c-4a67-a8cd-21a5e93d9b3b" providerId="ADAL" clId="{DF68F08E-09F7-4726-BED2-2AFCC68FEDCD}" dt="2026-09-14T20:11:05.792" v="832" actId="478"/>
          <ac:spMkLst>
            <pc:docMk/>
            <pc:sldMk cId="0" sldId="357"/>
            <ac:spMk id="5" creationId="{32BA9E1A-DA5C-31EC-AC74-C147C9F9F31D}"/>
          </ac:spMkLst>
        </pc:spChg>
        <pc:spChg chg="add mod topLvl">
          <ac:chgData name="Jessica Fonti" userId="88a5900c-678c-4a67-a8cd-21a5e93d9b3b" providerId="ADAL" clId="{DF68F08E-09F7-4726-BED2-2AFCC68FEDCD}" dt="2026-09-14T20:14:00.039" v="858" actId="164"/>
          <ac:spMkLst>
            <pc:docMk/>
            <pc:sldMk cId="0" sldId="357"/>
            <ac:spMk id="7" creationId="{481F7C20-889C-83DF-EC68-8FCC32F69A94}"/>
          </ac:spMkLst>
        </pc:spChg>
        <pc:spChg chg="add mod">
          <ac:chgData name="Jessica Fonti" userId="88a5900c-678c-4a67-a8cd-21a5e93d9b3b" providerId="ADAL" clId="{DF68F08E-09F7-4726-BED2-2AFCC68FEDCD}" dt="2026-09-14T20:13:52.063" v="856" actId="165"/>
          <ac:spMkLst>
            <pc:docMk/>
            <pc:sldMk cId="0" sldId="357"/>
            <ac:spMk id="8" creationId="{7D9E29FB-D170-817C-E511-D0D207253484}"/>
          </ac:spMkLst>
        </pc:spChg>
        <pc:spChg chg="add mod">
          <ac:chgData name="Jessica Fonti" userId="88a5900c-678c-4a67-a8cd-21a5e93d9b3b" providerId="ADAL" clId="{DF68F08E-09F7-4726-BED2-2AFCC68FEDCD}" dt="2026-09-14T20:13:52.063" v="856" actId="165"/>
          <ac:spMkLst>
            <pc:docMk/>
            <pc:sldMk cId="0" sldId="357"/>
            <ac:spMk id="9" creationId="{247348DE-CF01-094F-88BC-96D4AC58FDD0}"/>
          </ac:spMkLst>
        </pc:spChg>
        <pc:grpChg chg="add mod topLvl">
          <ac:chgData name="Jessica Fonti" userId="88a5900c-678c-4a67-a8cd-21a5e93d9b3b" providerId="ADAL" clId="{DF68F08E-09F7-4726-BED2-2AFCC68FEDCD}" dt="2026-09-14T20:14:00.039" v="858" actId="164"/>
          <ac:grpSpMkLst>
            <pc:docMk/>
            <pc:sldMk cId="0" sldId="357"/>
            <ac:grpSpMk id="6" creationId="{E0F20568-6B49-F3CC-7B0D-2E0848EB15A1}"/>
          </ac:grpSpMkLst>
        </pc:grpChg>
        <pc:grpChg chg="add del mod">
          <ac:chgData name="Jessica Fonti" userId="88a5900c-678c-4a67-a8cd-21a5e93d9b3b" providerId="ADAL" clId="{DF68F08E-09F7-4726-BED2-2AFCC68FEDCD}" dt="2026-09-14T20:13:52.063" v="856" actId="165"/>
          <ac:grpSpMkLst>
            <pc:docMk/>
            <pc:sldMk cId="0" sldId="357"/>
            <ac:grpSpMk id="10" creationId="{79198956-80BE-6804-9FFF-72E06287A156}"/>
          </ac:grpSpMkLst>
        </pc:grpChg>
        <pc:grpChg chg="add mod">
          <ac:chgData name="Jessica Fonti" userId="88a5900c-678c-4a67-a8cd-21a5e93d9b3b" providerId="ADAL" clId="{DF68F08E-09F7-4726-BED2-2AFCC68FEDCD}" dt="2026-09-14T20:14:00.039" v="858" actId="164"/>
          <ac:grpSpMkLst>
            <pc:docMk/>
            <pc:sldMk cId="0" sldId="357"/>
            <ac:grpSpMk id="11" creationId="{2F90481B-B4A0-F849-DE94-86683CAC63C8}"/>
          </ac:grpSpMkLst>
        </pc:grpChg>
      </pc:sldChg>
      <pc:sldChg chg="addSp delSp modSp mod modNotes">
        <pc:chgData name="Jessica Fonti" userId="88a5900c-678c-4a67-a8cd-21a5e93d9b3b" providerId="ADAL" clId="{DF68F08E-09F7-4726-BED2-2AFCC68FEDCD}" dt="2026-09-14T20:14:27.502" v="861" actId="338"/>
        <pc:sldMkLst>
          <pc:docMk/>
          <pc:sldMk cId="0" sldId="358"/>
        </pc:sldMkLst>
        <pc:spChg chg="del">
          <ac:chgData name="Jessica Fonti" userId="88a5900c-678c-4a67-a8cd-21a5e93d9b3b" providerId="ADAL" clId="{DF68F08E-09F7-4726-BED2-2AFCC68FEDCD}" dt="2026-09-14T20:11:35.215" v="837" actId="478"/>
          <ac:spMkLst>
            <pc:docMk/>
            <pc:sldMk cId="0" sldId="358"/>
            <ac:spMk id="2" creationId="{00000000-0000-0000-0000-000000000000}"/>
          </ac:spMkLst>
        </pc:spChg>
        <pc:spChg chg="add del mod">
          <ac:chgData name="Jessica Fonti" userId="88a5900c-678c-4a67-a8cd-21a5e93d9b3b" providerId="ADAL" clId="{DF68F08E-09F7-4726-BED2-2AFCC68FEDCD}" dt="2026-09-14T20:11:36.627" v="838" actId="478"/>
          <ac:spMkLst>
            <pc:docMk/>
            <pc:sldMk cId="0" sldId="358"/>
            <ac:spMk id="5" creationId="{28E3C23E-8146-B5C8-DFC8-61B35A2459B1}"/>
          </ac:spMkLst>
        </pc:spChg>
        <pc:spChg chg="add mod topLvl">
          <ac:chgData name="Jessica Fonti" userId="88a5900c-678c-4a67-a8cd-21a5e93d9b3b" providerId="ADAL" clId="{DF68F08E-09F7-4726-BED2-2AFCC68FEDCD}" dt="2026-09-14T20:14:27.502" v="861" actId="338"/>
          <ac:spMkLst>
            <pc:docMk/>
            <pc:sldMk cId="0" sldId="358"/>
            <ac:spMk id="7" creationId="{E435A8D0-5ACB-FD95-DCB7-D8ED9C36CEA2}"/>
          </ac:spMkLst>
        </pc:spChg>
        <pc:spChg chg="add mod">
          <ac:chgData name="Jessica Fonti" userId="88a5900c-678c-4a67-a8cd-21a5e93d9b3b" providerId="ADAL" clId="{DF68F08E-09F7-4726-BED2-2AFCC68FEDCD}" dt="2026-09-14T20:14:20.835" v="859" actId="165"/>
          <ac:spMkLst>
            <pc:docMk/>
            <pc:sldMk cId="0" sldId="358"/>
            <ac:spMk id="8" creationId="{BC7F7CB7-5958-047A-A2E6-45C84D845DF5}"/>
          </ac:spMkLst>
        </pc:spChg>
        <pc:spChg chg="add mod">
          <ac:chgData name="Jessica Fonti" userId="88a5900c-678c-4a67-a8cd-21a5e93d9b3b" providerId="ADAL" clId="{DF68F08E-09F7-4726-BED2-2AFCC68FEDCD}" dt="2026-09-14T20:14:20.835" v="859" actId="165"/>
          <ac:spMkLst>
            <pc:docMk/>
            <pc:sldMk cId="0" sldId="358"/>
            <ac:spMk id="9" creationId="{F4012FC0-34FC-9BFC-5950-5DB1F4B7DF2D}"/>
          </ac:spMkLst>
        </pc:spChg>
        <pc:grpChg chg="add mod topLvl">
          <ac:chgData name="Jessica Fonti" userId="88a5900c-678c-4a67-a8cd-21a5e93d9b3b" providerId="ADAL" clId="{DF68F08E-09F7-4726-BED2-2AFCC68FEDCD}" dt="2026-09-14T20:14:27.502" v="861" actId="338"/>
          <ac:grpSpMkLst>
            <pc:docMk/>
            <pc:sldMk cId="0" sldId="358"/>
            <ac:grpSpMk id="6" creationId="{DA1E793C-858B-0E88-23A0-773E62C0B1C1}"/>
          </ac:grpSpMkLst>
        </pc:grpChg>
        <pc:grpChg chg="add del mod">
          <ac:chgData name="Jessica Fonti" userId="88a5900c-678c-4a67-a8cd-21a5e93d9b3b" providerId="ADAL" clId="{DF68F08E-09F7-4726-BED2-2AFCC68FEDCD}" dt="2026-09-14T20:14:20.835" v="859" actId="165"/>
          <ac:grpSpMkLst>
            <pc:docMk/>
            <pc:sldMk cId="0" sldId="358"/>
            <ac:grpSpMk id="10" creationId="{7CC5FCEE-D1EE-D772-CADB-78EE86D3BEDE}"/>
          </ac:grpSpMkLst>
        </pc:grpChg>
        <pc:grpChg chg="add mod">
          <ac:chgData name="Jessica Fonti" userId="88a5900c-678c-4a67-a8cd-21a5e93d9b3b" providerId="ADAL" clId="{DF68F08E-09F7-4726-BED2-2AFCC68FEDCD}" dt="2026-09-14T20:14:27.502" v="861" actId="338"/>
          <ac:grpSpMkLst>
            <pc:docMk/>
            <pc:sldMk cId="0" sldId="358"/>
            <ac:grpSpMk id="11" creationId="{010C850E-FDD3-1A3C-6C5C-75EE2B6FDAEE}"/>
          </ac:grpSpMkLst>
        </pc:grpChg>
      </pc:sldChg>
      <pc:sldChg chg="del">
        <pc:chgData name="Jessica Fonti" userId="88a5900c-678c-4a67-a8cd-21a5e93d9b3b" providerId="ADAL" clId="{DF68F08E-09F7-4726-BED2-2AFCC68FEDCD}" dt="2026-09-15T08:10:00.549" v="963" actId="47"/>
        <pc:sldMkLst>
          <pc:docMk/>
          <pc:sldMk cId="0" sldId="362"/>
        </pc:sldMkLst>
      </pc:sldChg>
      <pc:sldChg chg="addSp delSp modSp del mod">
        <pc:chgData name="Jessica Fonti" userId="88a5900c-678c-4a67-a8cd-21a5e93d9b3b" providerId="ADAL" clId="{DF68F08E-09F7-4726-BED2-2AFCC68FEDCD}" dt="2026-09-14T15:57:50.568" v="442" actId="47"/>
        <pc:sldMkLst>
          <pc:docMk/>
          <pc:sldMk cId="0" sldId="364"/>
        </pc:sldMkLst>
        <pc:spChg chg="del">
          <ac:chgData name="Jessica Fonti" userId="88a5900c-678c-4a67-a8cd-21a5e93d9b3b" providerId="ADAL" clId="{DF68F08E-09F7-4726-BED2-2AFCC68FEDCD}" dt="2026-09-14T15:33:38.551" v="183" actId="478"/>
          <ac:spMkLst>
            <pc:docMk/>
            <pc:sldMk cId="0" sldId="364"/>
            <ac:spMk id="3" creationId="{00000000-0000-0000-0000-000000000000}"/>
          </ac:spMkLst>
        </pc:spChg>
        <pc:spChg chg="add del mod">
          <ac:chgData name="Jessica Fonti" userId="88a5900c-678c-4a67-a8cd-21a5e93d9b3b" providerId="ADAL" clId="{DF68F08E-09F7-4726-BED2-2AFCC68FEDCD}" dt="2026-09-14T15:33:40.830" v="184" actId="478"/>
          <ac:spMkLst>
            <pc:docMk/>
            <pc:sldMk cId="0" sldId="364"/>
            <ac:spMk id="6" creationId="{CE9B92ED-A7F8-0C4A-83A2-BE0DE5E7051C}"/>
          </ac:spMkLst>
        </pc:spChg>
        <pc:graphicFrameChg chg="add mod modGraphic">
          <ac:chgData name="Jessica Fonti" userId="88a5900c-678c-4a67-a8cd-21a5e93d9b3b" providerId="ADAL" clId="{DF68F08E-09F7-4726-BED2-2AFCC68FEDCD}" dt="2026-09-14T15:33:57.907" v="188"/>
          <ac:graphicFrameMkLst>
            <pc:docMk/>
            <pc:sldMk cId="0" sldId="364"/>
            <ac:graphicFrameMk id="4" creationId="{1734B221-C086-E549-2479-F359558AEAEB}"/>
          </ac:graphicFrameMkLst>
        </pc:graphicFrameChg>
      </pc:sldChg>
      <pc:sldChg chg="modSp mod">
        <pc:chgData name="Jessica Fonti" userId="88a5900c-678c-4a67-a8cd-21a5e93d9b3b" providerId="ADAL" clId="{DF68F08E-09F7-4726-BED2-2AFCC68FEDCD}" dt="2026-09-14T15:56:04.382" v="441" actId="26606"/>
        <pc:sldMkLst>
          <pc:docMk/>
          <pc:sldMk cId="0" sldId="366"/>
        </pc:sldMkLst>
        <pc:picChg chg="mod">
          <ac:chgData name="Jessica Fonti" userId="88a5900c-678c-4a67-a8cd-21a5e93d9b3b" providerId="ADAL" clId="{DF68F08E-09F7-4726-BED2-2AFCC68FEDCD}" dt="2026-09-14T15:56:04.382" v="441" actId="26606"/>
          <ac:picMkLst>
            <pc:docMk/>
            <pc:sldMk cId="0" sldId="366"/>
            <ac:picMk id="4" creationId="{58F5B679-358F-D5CD-2420-07DE503A7F81}"/>
          </ac:picMkLst>
        </pc:picChg>
      </pc:sldChg>
      <pc:sldChg chg="del">
        <pc:chgData name="Jessica Fonti" userId="88a5900c-678c-4a67-a8cd-21a5e93d9b3b" providerId="ADAL" clId="{DF68F08E-09F7-4726-BED2-2AFCC68FEDCD}" dt="2026-09-15T08:41:21.301" v="1046" actId="47"/>
        <pc:sldMkLst>
          <pc:docMk/>
          <pc:sldMk cId="0" sldId="368"/>
        </pc:sldMkLst>
      </pc:sldChg>
      <pc:sldChg chg="del">
        <pc:chgData name="Jessica Fonti" userId="88a5900c-678c-4a67-a8cd-21a5e93d9b3b" providerId="ADAL" clId="{DF68F08E-09F7-4726-BED2-2AFCC68FEDCD}" dt="2026-09-15T08:41:24.558" v="1047" actId="47"/>
        <pc:sldMkLst>
          <pc:docMk/>
          <pc:sldMk cId="0" sldId="369"/>
        </pc:sldMkLst>
      </pc:sldChg>
      <pc:sldChg chg="del modNotes">
        <pc:chgData name="Jessica Fonti" userId="88a5900c-678c-4a67-a8cd-21a5e93d9b3b" providerId="ADAL" clId="{DF68F08E-09F7-4726-BED2-2AFCC68FEDCD}" dt="2026-09-15T08:11:28.019" v="1011" actId="47"/>
        <pc:sldMkLst>
          <pc:docMk/>
          <pc:sldMk cId="0" sldId="370"/>
        </pc:sldMkLst>
      </pc:sldChg>
      <pc:sldChg chg="del">
        <pc:chgData name="Jessica Fonti" userId="88a5900c-678c-4a67-a8cd-21a5e93d9b3b" providerId="ADAL" clId="{DF68F08E-09F7-4726-BED2-2AFCC68FEDCD}" dt="2026-09-15T08:11:43.276" v="1014" actId="47"/>
        <pc:sldMkLst>
          <pc:docMk/>
          <pc:sldMk cId="0" sldId="371"/>
        </pc:sldMkLst>
      </pc:sldChg>
      <pc:sldChg chg="del">
        <pc:chgData name="Jessica Fonti" userId="88a5900c-678c-4a67-a8cd-21a5e93d9b3b" providerId="ADAL" clId="{DF68F08E-09F7-4726-BED2-2AFCC68FEDCD}" dt="2026-09-15T08:11:46.009" v="1015" actId="47"/>
        <pc:sldMkLst>
          <pc:docMk/>
          <pc:sldMk cId="0" sldId="372"/>
        </pc:sldMkLst>
      </pc:sldChg>
      <pc:sldChg chg="addSp delSp modSp mod">
        <pc:chgData name="Jessica Fonti" userId="88a5900c-678c-4a67-a8cd-21a5e93d9b3b" providerId="ADAL" clId="{DF68F08E-09F7-4726-BED2-2AFCC68FEDCD}" dt="2026-09-15T08:53:19.261" v="1227" actId="1076"/>
        <pc:sldMkLst>
          <pc:docMk/>
          <pc:sldMk cId="0" sldId="373"/>
        </pc:sldMkLst>
        <pc:spChg chg="add del">
          <ac:chgData name="Jessica Fonti" userId="88a5900c-678c-4a67-a8cd-21a5e93d9b3b" providerId="ADAL" clId="{DF68F08E-09F7-4726-BED2-2AFCC68FEDCD}" dt="2026-09-15T08:53:07.926" v="1224" actId="478"/>
          <ac:spMkLst>
            <pc:docMk/>
            <pc:sldMk cId="0" sldId="373"/>
            <ac:spMk id="2" creationId="{00000000-0000-0000-0000-000000000000}"/>
          </ac:spMkLst>
        </pc:spChg>
        <pc:spChg chg="mod">
          <ac:chgData name="Jessica Fonti" userId="88a5900c-678c-4a67-a8cd-21a5e93d9b3b" providerId="ADAL" clId="{DF68F08E-09F7-4726-BED2-2AFCC68FEDCD}" dt="2026-09-15T08:52:00.233" v="1184" actId="14100"/>
          <ac:spMkLst>
            <pc:docMk/>
            <pc:sldMk cId="0" sldId="373"/>
            <ac:spMk id="3" creationId="{00000000-0000-0000-0000-000000000000}"/>
          </ac:spMkLst>
        </pc:spChg>
        <pc:spChg chg="add mod">
          <ac:chgData name="Jessica Fonti" userId="88a5900c-678c-4a67-a8cd-21a5e93d9b3b" providerId="ADAL" clId="{DF68F08E-09F7-4726-BED2-2AFCC68FEDCD}" dt="2026-09-15T08:53:07.202" v="1223" actId="20577"/>
          <ac:spMkLst>
            <pc:docMk/>
            <pc:sldMk cId="0" sldId="373"/>
            <ac:spMk id="6" creationId="{C1F54AF4-62BC-CC5F-C9A4-C37837A4B3C9}"/>
          </ac:spMkLst>
        </pc:spChg>
        <pc:spChg chg="add del mod">
          <ac:chgData name="Jessica Fonti" userId="88a5900c-678c-4a67-a8cd-21a5e93d9b3b" providerId="ADAL" clId="{DF68F08E-09F7-4726-BED2-2AFCC68FEDCD}" dt="2026-09-15T08:53:12.173" v="1225" actId="478"/>
          <ac:spMkLst>
            <pc:docMk/>
            <pc:sldMk cId="0" sldId="373"/>
            <ac:spMk id="8" creationId="{98759C34-038B-0CE8-0C33-F176D11A5D13}"/>
          </ac:spMkLst>
        </pc:spChg>
        <pc:picChg chg="add mod">
          <ac:chgData name="Jessica Fonti" userId="88a5900c-678c-4a67-a8cd-21a5e93d9b3b" providerId="ADAL" clId="{DF68F08E-09F7-4726-BED2-2AFCC68FEDCD}" dt="2026-09-15T08:53:19.261" v="1227" actId="1076"/>
          <ac:picMkLst>
            <pc:docMk/>
            <pc:sldMk cId="0" sldId="373"/>
            <ac:picMk id="5" creationId="{D523DE53-7835-B87C-F9BC-EF0096CA2F7D}"/>
          </ac:picMkLst>
        </pc:picChg>
      </pc:sldChg>
      <pc:sldChg chg="addSp delSp modSp mod">
        <pc:chgData name="Jessica Fonti" userId="88a5900c-678c-4a67-a8cd-21a5e93d9b3b" providerId="ADAL" clId="{DF68F08E-09F7-4726-BED2-2AFCC68FEDCD}" dt="2026-09-15T09:22:22.090" v="1305" actId="14100"/>
        <pc:sldMkLst>
          <pc:docMk/>
          <pc:sldMk cId="0" sldId="374"/>
        </pc:sldMkLst>
        <pc:spChg chg="del">
          <ac:chgData name="Jessica Fonti" userId="88a5900c-678c-4a67-a8cd-21a5e93d9b3b" providerId="ADAL" clId="{DF68F08E-09F7-4726-BED2-2AFCC68FEDCD}" dt="2026-09-15T09:16:07.041" v="1231" actId="478"/>
          <ac:spMkLst>
            <pc:docMk/>
            <pc:sldMk cId="0" sldId="374"/>
            <ac:spMk id="3" creationId="{00000000-0000-0000-0000-000000000000}"/>
          </ac:spMkLst>
        </pc:spChg>
        <pc:spChg chg="add del mod">
          <ac:chgData name="Jessica Fonti" userId="88a5900c-678c-4a67-a8cd-21a5e93d9b3b" providerId="ADAL" clId="{DF68F08E-09F7-4726-BED2-2AFCC68FEDCD}" dt="2026-09-15T09:16:09.053" v="1232" actId="478"/>
          <ac:spMkLst>
            <pc:docMk/>
            <pc:sldMk cId="0" sldId="374"/>
            <ac:spMk id="5" creationId="{8ABE7C08-25C6-E88C-2924-F11CDEE08897}"/>
          </ac:spMkLst>
        </pc:spChg>
        <pc:spChg chg="add">
          <ac:chgData name="Jessica Fonti" userId="88a5900c-678c-4a67-a8cd-21a5e93d9b3b" providerId="ADAL" clId="{DF68F08E-09F7-4726-BED2-2AFCC68FEDCD}" dt="2026-09-15T09:16:10.494" v="1233" actId="22"/>
          <ac:spMkLst>
            <pc:docMk/>
            <pc:sldMk cId="0" sldId="374"/>
            <ac:spMk id="7" creationId="{8B44B7CB-3041-9963-4EEF-0E9E2E4DD3D6}"/>
          </ac:spMkLst>
        </pc:spChg>
        <pc:spChg chg="add">
          <ac:chgData name="Jessica Fonti" userId="88a5900c-678c-4a67-a8cd-21a5e93d9b3b" providerId="ADAL" clId="{DF68F08E-09F7-4726-BED2-2AFCC68FEDCD}" dt="2026-09-15T09:16:10.494" v="1233" actId="22"/>
          <ac:spMkLst>
            <pc:docMk/>
            <pc:sldMk cId="0" sldId="374"/>
            <ac:spMk id="9" creationId="{C5B2ED07-FD00-C389-6838-C841F9DDE89C}"/>
          </ac:spMkLst>
        </pc:spChg>
        <pc:spChg chg="add">
          <ac:chgData name="Jessica Fonti" userId="88a5900c-678c-4a67-a8cd-21a5e93d9b3b" providerId="ADAL" clId="{DF68F08E-09F7-4726-BED2-2AFCC68FEDCD}" dt="2026-09-15T09:16:10.494" v="1233" actId="22"/>
          <ac:spMkLst>
            <pc:docMk/>
            <pc:sldMk cId="0" sldId="374"/>
            <ac:spMk id="11" creationId="{5F5CD764-4F2F-DE5A-9386-415FFF17E4FA}"/>
          </ac:spMkLst>
        </pc:spChg>
        <pc:spChg chg="add">
          <ac:chgData name="Jessica Fonti" userId="88a5900c-678c-4a67-a8cd-21a5e93d9b3b" providerId="ADAL" clId="{DF68F08E-09F7-4726-BED2-2AFCC68FEDCD}" dt="2026-09-15T09:16:10.494" v="1233" actId="22"/>
          <ac:spMkLst>
            <pc:docMk/>
            <pc:sldMk cId="0" sldId="374"/>
            <ac:spMk id="15" creationId="{75FAEAF6-BACD-F2AD-AC34-DD4788D48202}"/>
          </ac:spMkLst>
        </pc:spChg>
        <pc:spChg chg="mod">
          <ac:chgData name="Jessica Fonti" userId="88a5900c-678c-4a67-a8cd-21a5e93d9b3b" providerId="ADAL" clId="{DF68F08E-09F7-4726-BED2-2AFCC68FEDCD}" dt="2026-09-15T09:17:50.972" v="1257" actId="1076"/>
          <ac:spMkLst>
            <pc:docMk/>
            <pc:sldMk cId="0" sldId="374"/>
            <ac:spMk id="17" creationId="{3BB54195-AF78-8576-812A-C43BE76831A5}"/>
          </ac:spMkLst>
        </pc:spChg>
        <pc:spChg chg="add mod ord">
          <ac:chgData name="Jessica Fonti" userId="88a5900c-678c-4a67-a8cd-21a5e93d9b3b" providerId="ADAL" clId="{DF68F08E-09F7-4726-BED2-2AFCC68FEDCD}" dt="2026-09-15T09:20:33.397" v="1304" actId="20577"/>
          <ac:spMkLst>
            <pc:docMk/>
            <pc:sldMk cId="0" sldId="374"/>
            <ac:spMk id="19" creationId="{3032BA4E-1F22-A9DA-BAFC-C31631447425}"/>
          </ac:spMkLst>
        </pc:spChg>
        <pc:spChg chg="add mod">
          <ac:chgData name="Jessica Fonti" userId="88a5900c-678c-4a67-a8cd-21a5e93d9b3b" providerId="ADAL" clId="{DF68F08E-09F7-4726-BED2-2AFCC68FEDCD}" dt="2026-09-15T09:18:01.853" v="1261" actId="14100"/>
          <ac:spMkLst>
            <pc:docMk/>
            <pc:sldMk cId="0" sldId="374"/>
            <ac:spMk id="21" creationId="{8371FBD3-661D-9814-CD88-EC20B671590C}"/>
          </ac:spMkLst>
        </pc:spChg>
        <pc:spChg chg="add mod">
          <ac:chgData name="Jessica Fonti" userId="88a5900c-678c-4a67-a8cd-21a5e93d9b3b" providerId="ADAL" clId="{DF68F08E-09F7-4726-BED2-2AFCC68FEDCD}" dt="2026-09-15T09:18:05.901" v="1262" actId="1076"/>
          <ac:spMkLst>
            <pc:docMk/>
            <pc:sldMk cId="0" sldId="374"/>
            <ac:spMk id="23" creationId="{E3D9D958-7749-2D2A-7B84-0DC6FDA81112}"/>
          </ac:spMkLst>
        </pc:spChg>
        <pc:spChg chg="mod">
          <ac:chgData name="Jessica Fonti" userId="88a5900c-678c-4a67-a8cd-21a5e93d9b3b" providerId="ADAL" clId="{DF68F08E-09F7-4726-BED2-2AFCC68FEDCD}" dt="2026-09-15T09:17:32.156" v="1252" actId="14100"/>
          <ac:spMkLst>
            <pc:docMk/>
            <pc:sldMk cId="0" sldId="374"/>
            <ac:spMk id="25" creationId="{D0A6D087-E3FE-5EEE-46BC-54CFA2935E1B}"/>
          </ac:spMkLst>
        </pc:spChg>
        <pc:spChg chg="mod">
          <ac:chgData name="Jessica Fonti" userId="88a5900c-678c-4a67-a8cd-21a5e93d9b3b" providerId="ADAL" clId="{DF68F08E-09F7-4726-BED2-2AFCC68FEDCD}" dt="2026-09-15T09:20:27.557" v="1303" actId="20577"/>
          <ac:spMkLst>
            <pc:docMk/>
            <pc:sldMk cId="0" sldId="374"/>
            <ac:spMk id="27" creationId="{63CB1D6A-2E1D-DE7E-7D84-FD3D04DE73FB}"/>
          </ac:spMkLst>
        </pc:spChg>
        <pc:spChg chg="mod">
          <ac:chgData name="Jessica Fonti" userId="88a5900c-678c-4a67-a8cd-21a5e93d9b3b" providerId="ADAL" clId="{DF68F08E-09F7-4726-BED2-2AFCC68FEDCD}" dt="2026-09-15T09:17:15.373" v="1247" actId="14100"/>
          <ac:spMkLst>
            <pc:docMk/>
            <pc:sldMk cId="0" sldId="374"/>
            <ac:spMk id="29" creationId="{B5705634-78AF-FD62-1C7F-A32502235494}"/>
          </ac:spMkLst>
        </pc:spChg>
        <pc:spChg chg="add mod">
          <ac:chgData name="Jessica Fonti" userId="88a5900c-678c-4a67-a8cd-21a5e93d9b3b" providerId="ADAL" clId="{DF68F08E-09F7-4726-BED2-2AFCC68FEDCD}" dt="2026-09-15T09:17:27.997" v="1250" actId="1076"/>
          <ac:spMkLst>
            <pc:docMk/>
            <pc:sldMk cId="0" sldId="374"/>
            <ac:spMk id="31" creationId="{AC4774C7-2C39-116F-E64C-20BF3F7A19C9}"/>
          </ac:spMkLst>
        </pc:spChg>
        <pc:spChg chg="mod">
          <ac:chgData name="Jessica Fonti" userId="88a5900c-678c-4a67-a8cd-21a5e93d9b3b" providerId="ADAL" clId="{DF68F08E-09F7-4726-BED2-2AFCC68FEDCD}" dt="2026-09-15T09:19:07.237" v="1282" actId="1038"/>
          <ac:spMkLst>
            <pc:docMk/>
            <pc:sldMk cId="0" sldId="374"/>
            <ac:spMk id="33" creationId="{30D82BBA-9FCE-38D7-7808-A36CE0758BFD}"/>
          </ac:spMkLst>
        </pc:spChg>
        <pc:spChg chg="mod">
          <ac:chgData name="Jessica Fonti" userId="88a5900c-678c-4a67-a8cd-21a5e93d9b3b" providerId="ADAL" clId="{DF68F08E-09F7-4726-BED2-2AFCC68FEDCD}" dt="2026-09-15T09:19:12.989" v="1283" actId="14100"/>
          <ac:spMkLst>
            <pc:docMk/>
            <pc:sldMk cId="0" sldId="374"/>
            <ac:spMk id="35" creationId="{88302508-3C09-0991-9615-9B26284EC54B}"/>
          </ac:spMkLst>
        </pc:spChg>
        <pc:spChg chg="add">
          <ac:chgData name="Jessica Fonti" userId="88a5900c-678c-4a67-a8cd-21a5e93d9b3b" providerId="ADAL" clId="{DF68F08E-09F7-4726-BED2-2AFCC68FEDCD}" dt="2026-09-15T09:16:10.494" v="1233" actId="22"/>
          <ac:spMkLst>
            <pc:docMk/>
            <pc:sldMk cId="0" sldId="374"/>
            <ac:spMk id="37" creationId="{F4007E16-2381-1F77-116C-A143E6233757}"/>
          </ac:spMkLst>
        </pc:spChg>
        <pc:spChg chg="add mod">
          <ac:chgData name="Jessica Fonti" userId="88a5900c-678c-4a67-a8cd-21a5e93d9b3b" providerId="ADAL" clId="{DF68F08E-09F7-4726-BED2-2AFCC68FEDCD}" dt="2026-09-15T09:16:26.237" v="1234" actId="255"/>
          <ac:spMkLst>
            <pc:docMk/>
            <pc:sldMk cId="0" sldId="374"/>
            <ac:spMk id="39" creationId="{173A431E-80FA-1B64-89AE-80E0DE4A934B}"/>
          </ac:spMkLst>
        </pc:spChg>
        <pc:cxnChg chg="add mod">
          <ac:chgData name="Jessica Fonti" userId="88a5900c-678c-4a67-a8cd-21a5e93d9b3b" providerId="ADAL" clId="{DF68F08E-09F7-4726-BED2-2AFCC68FEDCD}" dt="2026-09-15T09:22:22.090" v="1305" actId="14100"/>
          <ac:cxnSpMkLst>
            <pc:docMk/>
            <pc:sldMk cId="0" sldId="374"/>
            <ac:cxnSpMk id="41" creationId="{F43D6186-678B-5DE9-A5FD-BDE0927AACD2}"/>
          </ac:cxnSpMkLst>
        </pc:cxnChg>
      </pc:sldChg>
      <pc:sldChg chg="add">
        <pc:chgData name="Jessica Fonti" userId="88a5900c-678c-4a67-a8cd-21a5e93d9b3b" providerId="ADAL" clId="{DF68F08E-09F7-4726-BED2-2AFCC68FEDCD}" dt="2026-09-14T15:20:53.257" v="84" actId="26606"/>
        <pc:sldMkLst>
          <pc:docMk/>
          <pc:sldMk cId="0" sldId="379"/>
        </pc:sldMkLst>
      </pc:sldChg>
      <pc:sldChg chg="replId">
        <pc:chgData name="Jessica Fonti" userId="88a5900c-678c-4a67-a8cd-21a5e93d9b3b" providerId="ADAL" clId="{DF68F08E-09F7-4726-BED2-2AFCC68FEDCD}" dt="2026-09-14T15:20:53.192" v="82" actId="26606"/>
        <pc:sldMkLst>
          <pc:docMk/>
          <pc:sldMk cId="8405569" sldId="382"/>
        </pc:sldMkLst>
      </pc:sldChg>
      <pc:sldChg chg="addSp delSp modSp add del mod setBg">
        <pc:chgData name="Jessica Fonti" userId="88a5900c-678c-4a67-a8cd-21a5e93d9b3b" providerId="ADAL" clId="{DF68F08E-09F7-4726-BED2-2AFCC68FEDCD}" dt="2026-09-15T08:10:54.823" v="1010" actId="1036"/>
        <pc:sldMkLst>
          <pc:docMk/>
          <pc:sldMk cId="0" sldId="383"/>
        </pc:sldMkLst>
        <pc:spChg chg="add">
          <ac:chgData name="Jessica Fonti" userId="88a5900c-678c-4a67-a8cd-21a5e93d9b3b" providerId="ADAL" clId="{DF68F08E-09F7-4726-BED2-2AFCC68FEDCD}" dt="2026-09-14T15:56:04.382" v="441" actId="26606"/>
          <ac:spMkLst>
            <pc:docMk/>
            <pc:sldMk cId="0" sldId="383"/>
            <ac:spMk id="2" creationId="{00000000-0000-0000-0000-000000000000}"/>
          </ac:spMkLst>
        </pc:spChg>
        <pc:spChg chg="add mod">
          <ac:chgData name="Jessica Fonti" userId="88a5900c-678c-4a67-a8cd-21a5e93d9b3b" providerId="ADAL" clId="{DF68F08E-09F7-4726-BED2-2AFCC68FEDCD}" dt="2026-09-15T08:10:43.947" v="1000" actId="1038"/>
          <ac:spMkLst>
            <pc:docMk/>
            <pc:sldMk cId="0" sldId="383"/>
            <ac:spMk id="3" creationId="{00000000-0000-0000-0000-000000000000}"/>
          </ac:spMkLst>
        </pc:spChg>
        <pc:spChg chg="add mod">
          <ac:chgData name="Jessica Fonti" userId="88a5900c-678c-4a67-a8cd-21a5e93d9b3b" providerId="ADAL" clId="{DF68F08E-09F7-4726-BED2-2AFCC68FEDCD}" dt="2026-09-15T08:10:11.627" v="979" actId="1036"/>
          <ac:spMkLst>
            <pc:docMk/>
            <pc:sldMk cId="0" sldId="383"/>
            <ac:spMk id="4" creationId="{00000000-0000-0000-0000-000000000000}"/>
          </ac:spMkLst>
        </pc:spChg>
        <pc:spChg chg="add mod">
          <ac:chgData name="Jessica Fonti" userId="88a5900c-678c-4a67-a8cd-21a5e93d9b3b" providerId="ADAL" clId="{DF68F08E-09F7-4726-BED2-2AFCC68FEDCD}" dt="2026-09-15T08:10:11.627" v="979" actId="1036"/>
          <ac:spMkLst>
            <pc:docMk/>
            <pc:sldMk cId="0" sldId="383"/>
            <ac:spMk id="5" creationId="{00000000-0000-0000-0000-000000000000}"/>
          </ac:spMkLst>
        </pc:spChg>
        <pc:spChg chg="add">
          <ac:chgData name="Jessica Fonti" userId="88a5900c-678c-4a67-a8cd-21a5e93d9b3b" providerId="ADAL" clId="{DF68F08E-09F7-4726-BED2-2AFCC68FEDCD}" dt="2026-09-14T15:56:04.382" v="441" actId="26606"/>
          <ac:spMkLst>
            <pc:docMk/>
            <pc:sldMk cId="0" sldId="383"/>
            <ac:spMk id="6" creationId="{00000000-0000-0000-0000-000000000000}"/>
          </ac:spMkLst>
        </pc:spChg>
        <pc:spChg chg="add">
          <ac:chgData name="Jessica Fonti" userId="88a5900c-678c-4a67-a8cd-21a5e93d9b3b" providerId="ADAL" clId="{DF68F08E-09F7-4726-BED2-2AFCC68FEDCD}" dt="2026-09-14T15:56:04.382" v="441" actId="26606"/>
          <ac:spMkLst>
            <pc:docMk/>
            <pc:sldMk cId="0" sldId="383"/>
            <ac:spMk id="7" creationId="{00000000-0000-0000-0000-000000000000}"/>
          </ac:spMkLst>
        </pc:spChg>
        <pc:spChg chg="add mod">
          <ac:chgData name="Jessica Fonti" userId="88a5900c-678c-4a67-a8cd-21a5e93d9b3b" providerId="ADAL" clId="{DF68F08E-09F7-4726-BED2-2AFCC68FEDCD}" dt="2026-09-15T08:10:11.627" v="979" actId="1036"/>
          <ac:spMkLst>
            <pc:docMk/>
            <pc:sldMk cId="0" sldId="383"/>
            <ac:spMk id="12" creationId="{00000000-0000-0000-0000-000000000000}"/>
          </ac:spMkLst>
        </pc:spChg>
        <pc:spChg chg="mod">
          <ac:chgData name="Jessica Fonti" userId="88a5900c-678c-4a67-a8cd-21a5e93d9b3b" providerId="ADAL" clId="{DF68F08E-09F7-4726-BED2-2AFCC68FEDCD}" dt="2026-09-15T08:10:11.627" v="979" actId="1036"/>
          <ac:spMkLst>
            <pc:docMk/>
            <pc:sldMk cId="0" sldId="383"/>
            <ac:spMk id="13" creationId="{00000000-0000-0000-0000-000000000000}"/>
          </ac:spMkLst>
        </pc:spChg>
        <pc:spChg chg="mod">
          <ac:chgData name="Jessica Fonti" userId="88a5900c-678c-4a67-a8cd-21a5e93d9b3b" providerId="ADAL" clId="{DF68F08E-09F7-4726-BED2-2AFCC68FEDCD}" dt="2026-09-15T08:10:11.627" v="979" actId="1036"/>
          <ac:spMkLst>
            <pc:docMk/>
            <pc:sldMk cId="0" sldId="383"/>
            <ac:spMk id="15" creationId="{00000000-0000-0000-0000-000000000000}"/>
          </ac:spMkLst>
        </pc:spChg>
        <pc:spChg chg="mod">
          <ac:chgData name="Jessica Fonti" userId="88a5900c-678c-4a67-a8cd-21a5e93d9b3b" providerId="ADAL" clId="{DF68F08E-09F7-4726-BED2-2AFCC68FEDCD}" dt="2026-09-15T08:10:11.627" v="979" actId="1036"/>
          <ac:spMkLst>
            <pc:docMk/>
            <pc:sldMk cId="0" sldId="383"/>
            <ac:spMk id="16" creationId="{00000000-0000-0000-0000-000000000000}"/>
          </ac:spMkLst>
        </pc:spChg>
        <pc:spChg chg="mod">
          <ac:chgData name="Jessica Fonti" userId="88a5900c-678c-4a67-a8cd-21a5e93d9b3b" providerId="ADAL" clId="{DF68F08E-09F7-4726-BED2-2AFCC68FEDCD}" dt="2026-09-15T08:10:11.627" v="979" actId="1036"/>
          <ac:spMkLst>
            <pc:docMk/>
            <pc:sldMk cId="0" sldId="383"/>
            <ac:spMk id="20" creationId="{00000000-0000-0000-0000-000000000000}"/>
          </ac:spMkLst>
        </pc:spChg>
        <pc:spChg chg="add mod">
          <ac:chgData name="Jessica Fonti" userId="88a5900c-678c-4a67-a8cd-21a5e93d9b3b" providerId="ADAL" clId="{DF68F08E-09F7-4726-BED2-2AFCC68FEDCD}" dt="2026-09-15T08:10:11.627" v="979" actId="1036"/>
          <ac:spMkLst>
            <pc:docMk/>
            <pc:sldMk cId="0" sldId="383"/>
            <ac:spMk id="21" creationId="{00000000-0000-0000-0000-000000000000}"/>
          </ac:spMkLst>
        </pc:spChg>
        <pc:spChg chg="mod">
          <ac:chgData name="Jessica Fonti" userId="88a5900c-678c-4a67-a8cd-21a5e93d9b3b" providerId="ADAL" clId="{DF68F08E-09F7-4726-BED2-2AFCC68FEDCD}" dt="2026-09-15T08:10:11.627" v="979" actId="1036"/>
          <ac:spMkLst>
            <pc:docMk/>
            <pc:sldMk cId="0" sldId="383"/>
            <ac:spMk id="23" creationId="{00000000-0000-0000-0000-000000000000}"/>
          </ac:spMkLst>
        </pc:spChg>
        <pc:spChg chg="add mod">
          <ac:chgData name="Jessica Fonti" userId="88a5900c-678c-4a67-a8cd-21a5e93d9b3b" providerId="ADAL" clId="{DF68F08E-09F7-4726-BED2-2AFCC68FEDCD}" dt="2026-09-15T08:10:11.627" v="979" actId="1036"/>
          <ac:spMkLst>
            <pc:docMk/>
            <pc:sldMk cId="0" sldId="383"/>
            <ac:spMk id="24" creationId="{00000000-0000-0000-0000-000000000000}"/>
          </ac:spMkLst>
        </pc:spChg>
        <pc:spChg chg="add">
          <ac:chgData name="Jessica Fonti" userId="88a5900c-678c-4a67-a8cd-21a5e93d9b3b" providerId="ADAL" clId="{DF68F08E-09F7-4726-BED2-2AFCC68FEDCD}" dt="2026-09-14T15:56:04.382" v="441" actId="26606"/>
          <ac:spMkLst>
            <pc:docMk/>
            <pc:sldMk cId="0" sldId="383"/>
            <ac:spMk id="26" creationId="{00000000-0000-0000-0000-000000000000}"/>
          </ac:spMkLst>
        </pc:spChg>
        <pc:spChg chg="add mod">
          <ac:chgData name="Jessica Fonti" userId="88a5900c-678c-4a67-a8cd-21a5e93d9b3b" providerId="ADAL" clId="{DF68F08E-09F7-4726-BED2-2AFCC68FEDCD}" dt="2026-09-15T08:10:54.823" v="1010" actId="1036"/>
          <ac:spMkLst>
            <pc:docMk/>
            <pc:sldMk cId="0" sldId="383"/>
            <ac:spMk id="28" creationId="{ED385D06-BFD7-1FB1-D8B1-B33D3068A1EB}"/>
          </ac:spMkLst>
        </pc:spChg>
        <pc:picChg chg="mod replId">
          <ac:chgData name="Jessica Fonti" userId="88a5900c-678c-4a67-a8cd-21a5e93d9b3b" providerId="ADAL" clId="{DF68F08E-09F7-4726-BED2-2AFCC68FEDCD}" dt="2026-09-14T15:56:04.334" v="440" actId="26606"/>
          <ac:picMkLst>
            <pc:docMk/>
            <pc:sldMk cId="0" sldId="383"/>
            <ac:picMk id="27" creationId="{00000000-0000-0000-0000-000000000000}"/>
          </ac:picMkLst>
        </pc:picChg>
      </pc:sldChg>
      <pc:sldChg chg="addSp delSp modSp add del mod">
        <pc:chgData name="Jessica Fonti" userId="88a5900c-678c-4a67-a8cd-21a5e93d9b3b" providerId="ADAL" clId="{DF68F08E-09F7-4726-BED2-2AFCC68FEDCD}" dt="2026-09-15T08:09:52.916" v="962" actId="1036"/>
        <pc:sldMkLst>
          <pc:docMk/>
          <pc:sldMk cId="2899796131" sldId="384"/>
        </pc:sldMkLst>
        <pc:spChg chg="mod">
          <ac:chgData name="Jessica Fonti" userId="88a5900c-678c-4a67-a8cd-21a5e93d9b3b" providerId="ADAL" clId="{DF68F08E-09F7-4726-BED2-2AFCC68FEDCD}" dt="2026-09-15T08:09:52.916" v="962" actId="1036"/>
          <ac:spMkLst>
            <pc:docMk/>
            <pc:sldMk cId="2899796131" sldId="384"/>
            <ac:spMk id="5" creationId="{00000000-0000-0000-0000-000000000000}"/>
          </ac:spMkLst>
        </pc:spChg>
        <pc:spChg chg="del mod">
          <ac:chgData name="Jessica Fonti" userId="88a5900c-678c-4a67-a8cd-21a5e93d9b3b" providerId="ADAL" clId="{DF68F08E-09F7-4726-BED2-2AFCC68FEDCD}" dt="2026-09-15T08:08:52.030" v="935" actId="478"/>
          <ac:spMkLst>
            <pc:docMk/>
            <pc:sldMk cId="2899796131" sldId="384"/>
            <ac:spMk id="6" creationId="{00000000-0000-0000-0000-000000000000}"/>
          </ac:spMkLst>
        </pc:spChg>
        <pc:spChg chg="del">
          <ac:chgData name="Jessica Fonti" userId="88a5900c-678c-4a67-a8cd-21a5e93d9b3b" providerId="ADAL" clId="{DF68F08E-09F7-4726-BED2-2AFCC68FEDCD}" dt="2026-09-14T19:35:51.619" v="459" actId="478"/>
          <ac:spMkLst>
            <pc:docMk/>
            <pc:sldMk cId="2899796131" sldId="384"/>
            <ac:spMk id="7" creationId="{00000000-0000-0000-0000-000000000000}"/>
          </ac:spMkLst>
        </pc:spChg>
        <pc:spChg chg="mod">
          <ac:chgData name="Jessica Fonti" userId="88a5900c-678c-4a67-a8cd-21a5e93d9b3b" providerId="ADAL" clId="{DF68F08E-09F7-4726-BED2-2AFCC68FEDCD}" dt="2026-09-15T08:09:52.916" v="962" actId="1036"/>
          <ac:spMkLst>
            <pc:docMk/>
            <pc:sldMk cId="2899796131" sldId="384"/>
            <ac:spMk id="9" creationId="{00000000-0000-0000-0000-000000000000}"/>
          </ac:spMkLst>
        </pc:spChg>
        <pc:spChg chg="del">
          <ac:chgData name="Jessica Fonti" userId="88a5900c-678c-4a67-a8cd-21a5e93d9b3b" providerId="ADAL" clId="{DF68F08E-09F7-4726-BED2-2AFCC68FEDCD}" dt="2026-09-14T19:35:52.552" v="460" actId="478"/>
          <ac:spMkLst>
            <pc:docMk/>
            <pc:sldMk cId="2899796131" sldId="384"/>
            <ac:spMk id="10" creationId="{00000000-0000-0000-0000-000000000000}"/>
          </ac:spMkLst>
        </pc:spChg>
        <pc:spChg chg="mod">
          <ac:chgData name="Jessica Fonti" userId="88a5900c-678c-4a67-a8cd-21a5e93d9b3b" providerId="ADAL" clId="{DF68F08E-09F7-4726-BED2-2AFCC68FEDCD}" dt="2026-09-15T08:09:52.916" v="962" actId="1036"/>
          <ac:spMkLst>
            <pc:docMk/>
            <pc:sldMk cId="2899796131" sldId="384"/>
            <ac:spMk id="12" creationId="{00000000-0000-0000-0000-000000000000}"/>
          </ac:spMkLst>
        </pc:spChg>
        <pc:spChg chg="del">
          <ac:chgData name="Jessica Fonti" userId="88a5900c-678c-4a67-a8cd-21a5e93d9b3b" providerId="ADAL" clId="{DF68F08E-09F7-4726-BED2-2AFCC68FEDCD}" dt="2026-09-14T19:35:53.617" v="461" actId="478"/>
          <ac:spMkLst>
            <pc:docMk/>
            <pc:sldMk cId="2899796131" sldId="384"/>
            <ac:spMk id="13" creationId="{00000000-0000-0000-0000-000000000000}"/>
          </ac:spMkLst>
        </pc:spChg>
        <pc:spChg chg="mod">
          <ac:chgData name="Jessica Fonti" userId="88a5900c-678c-4a67-a8cd-21a5e93d9b3b" providerId="ADAL" clId="{DF68F08E-09F7-4726-BED2-2AFCC68FEDCD}" dt="2026-09-15T08:09:52.916" v="962" actId="1036"/>
          <ac:spMkLst>
            <pc:docMk/>
            <pc:sldMk cId="2899796131" sldId="384"/>
            <ac:spMk id="15" creationId="{00000000-0000-0000-0000-000000000000}"/>
          </ac:spMkLst>
        </pc:spChg>
        <pc:spChg chg="del">
          <ac:chgData name="Jessica Fonti" userId="88a5900c-678c-4a67-a8cd-21a5e93d9b3b" providerId="ADAL" clId="{DF68F08E-09F7-4726-BED2-2AFCC68FEDCD}" dt="2026-09-14T19:35:54.458" v="462" actId="478"/>
          <ac:spMkLst>
            <pc:docMk/>
            <pc:sldMk cId="2899796131" sldId="384"/>
            <ac:spMk id="16" creationId="{00000000-0000-0000-0000-000000000000}"/>
          </ac:spMkLst>
        </pc:spChg>
        <pc:spChg chg="mod">
          <ac:chgData name="Jessica Fonti" userId="88a5900c-678c-4a67-a8cd-21a5e93d9b3b" providerId="ADAL" clId="{DF68F08E-09F7-4726-BED2-2AFCC68FEDCD}" dt="2026-09-15T08:09:52.916" v="962" actId="1036"/>
          <ac:spMkLst>
            <pc:docMk/>
            <pc:sldMk cId="2899796131" sldId="384"/>
            <ac:spMk id="18" creationId="{00000000-0000-0000-0000-000000000000}"/>
          </ac:spMkLst>
        </pc:spChg>
        <pc:spChg chg="mod">
          <ac:chgData name="Jessica Fonti" userId="88a5900c-678c-4a67-a8cd-21a5e93d9b3b" providerId="ADAL" clId="{DF68F08E-09F7-4726-BED2-2AFCC68FEDCD}" dt="2026-09-15T08:09:52.916" v="962" actId="1036"/>
          <ac:spMkLst>
            <pc:docMk/>
            <pc:sldMk cId="2899796131" sldId="384"/>
            <ac:spMk id="19" creationId="{00000000-0000-0000-0000-000000000000}"/>
          </ac:spMkLst>
        </pc:spChg>
        <pc:spChg chg="mod">
          <ac:chgData name="Jessica Fonti" userId="88a5900c-678c-4a67-a8cd-21a5e93d9b3b" providerId="ADAL" clId="{DF68F08E-09F7-4726-BED2-2AFCC68FEDCD}" dt="2026-09-15T08:09:52.916" v="962" actId="1036"/>
          <ac:spMkLst>
            <pc:docMk/>
            <pc:sldMk cId="2899796131" sldId="384"/>
            <ac:spMk id="20" creationId="{00000000-0000-0000-0000-000000000000}"/>
          </ac:spMkLst>
        </pc:spChg>
        <pc:spChg chg="mod">
          <ac:chgData name="Jessica Fonti" userId="88a5900c-678c-4a67-a8cd-21a5e93d9b3b" providerId="ADAL" clId="{DF68F08E-09F7-4726-BED2-2AFCC68FEDCD}" dt="2026-09-15T08:09:52.916" v="962" actId="1036"/>
          <ac:spMkLst>
            <pc:docMk/>
            <pc:sldMk cId="2899796131" sldId="384"/>
            <ac:spMk id="21" creationId="{00000000-0000-0000-0000-000000000000}"/>
          </ac:spMkLst>
        </pc:spChg>
        <pc:spChg chg="add del mod">
          <ac:chgData name="Jessica Fonti" userId="88a5900c-678c-4a67-a8cd-21a5e93d9b3b" providerId="ADAL" clId="{DF68F08E-09F7-4726-BED2-2AFCC68FEDCD}" dt="2026-09-14T19:36:21.696" v="467" actId="478"/>
          <ac:spMkLst>
            <pc:docMk/>
            <pc:sldMk cId="2899796131" sldId="384"/>
            <ac:spMk id="22" creationId="{73A5936D-2B67-ECDC-20F7-755568A81766}"/>
          </ac:spMkLst>
        </pc:spChg>
        <pc:spChg chg="mod">
          <ac:chgData name="Jessica Fonti" userId="88a5900c-678c-4a67-a8cd-21a5e93d9b3b" providerId="ADAL" clId="{DF68F08E-09F7-4726-BED2-2AFCC68FEDCD}" dt="2026-09-15T08:09:52.916" v="962" actId="1036"/>
          <ac:spMkLst>
            <pc:docMk/>
            <pc:sldMk cId="2899796131" sldId="384"/>
            <ac:spMk id="23" creationId="{00000000-0000-0000-0000-000000000000}"/>
          </ac:spMkLst>
        </pc:spChg>
        <pc:spChg chg="del mod">
          <ac:chgData name="Jessica Fonti" userId="88a5900c-678c-4a67-a8cd-21a5e93d9b3b" providerId="ADAL" clId="{DF68F08E-09F7-4726-BED2-2AFCC68FEDCD}" dt="2026-09-14T19:36:43.043" v="470" actId="478"/>
          <ac:spMkLst>
            <pc:docMk/>
            <pc:sldMk cId="2899796131" sldId="384"/>
            <ac:spMk id="24" creationId="{00000000-0000-0000-0000-000000000000}"/>
          </ac:spMkLst>
        </pc:spChg>
        <pc:spChg chg="mod">
          <ac:chgData name="Jessica Fonti" userId="88a5900c-678c-4a67-a8cd-21a5e93d9b3b" providerId="ADAL" clId="{DF68F08E-09F7-4726-BED2-2AFCC68FEDCD}" dt="2026-09-15T08:09:52.916" v="962" actId="1036"/>
          <ac:spMkLst>
            <pc:docMk/>
            <pc:sldMk cId="2899796131" sldId="384"/>
            <ac:spMk id="26" creationId="{00000000-0000-0000-0000-000000000000}"/>
          </ac:spMkLst>
        </pc:spChg>
        <pc:picChg chg="mod">
          <ac:chgData name="Jessica Fonti" userId="88a5900c-678c-4a67-a8cd-21a5e93d9b3b" providerId="ADAL" clId="{DF68F08E-09F7-4726-BED2-2AFCC68FEDCD}" dt="2026-09-14T15:23:55.109" v="87" actId="1076"/>
          <ac:picMkLst>
            <pc:docMk/>
            <pc:sldMk cId="2899796131" sldId="384"/>
            <ac:picMk id="2" creationId="{00000000-0000-0000-0000-000000000000}"/>
          </ac:picMkLst>
        </pc:picChg>
        <pc:picChg chg="del">
          <ac:chgData name="Jessica Fonti" userId="88a5900c-678c-4a67-a8cd-21a5e93d9b3b" providerId="ADAL" clId="{DF68F08E-09F7-4726-BED2-2AFCC68FEDCD}" dt="2026-09-14T19:37:08.614" v="472" actId="478"/>
          <ac:picMkLst>
            <pc:docMk/>
            <pc:sldMk cId="2899796131" sldId="384"/>
            <ac:picMk id="8" creationId="{00000000-0000-0000-0000-000000000000}"/>
          </ac:picMkLst>
        </pc:picChg>
        <pc:picChg chg="add mod">
          <ac:chgData name="Jessica Fonti" userId="88a5900c-678c-4a67-a8cd-21a5e93d9b3b" providerId="ADAL" clId="{DF68F08E-09F7-4726-BED2-2AFCC68FEDCD}" dt="2026-09-15T08:09:19.839" v="940" actId="1076"/>
          <ac:picMkLst>
            <pc:docMk/>
            <pc:sldMk cId="2899796131" sldId="384"/>
            <ac:picMk id="10" creationId="{F601278E-3C7F-E47F-8280-9E0C37A89BFC}"/>
          </ac:picMkLst>
        </pc:picChg>
        <pc:picChg chg="del">
          <ac:chgData name="Jessica Fonti" userId="88a5900c-678c-4a67-a8cd-21a5e93d9b3b" providerId="ADAL" clId="{DF68F08E-09F7-4726-BED2-2AFCC68FEDCD}" dt="2026-09-14T19:37:09.242" v="473" actId="478"/>
          <ac:picMkLst>
            <pc:docMk/>
            <pc:sldMk cId="2899796131" sldId="384"/>
            <ac:picMk id="11" creationId="{00000000-0000-0000-0000-000000000000}"/>
          </ac:picMkLst>
        </pc:picChg>
        <pc:picChg chg="add mod">
          <ac:chgData name="Jessica Fonti" userId="88a5900c-678c-4a67-a8cd-21a5e93d9b3b" providerId="ADAL" clId="{DF68F08E-09F7-4726-BED2-2AFCC68FEDCD}" dt="2026-09-15T08:09:27.258" v="942" actId="1076"/>
          <ac:picMkLst>
            <pc:docMk/>
            <pc:sldMk cId="2899796131" sldId="384"/>
            <ac:picMk id="13" creationId="{68244E4A-FB67-0D9E-AD3E-4124FDEDEC6A}"/>
          </ac:picMkLst>
        </pc:picChg>
        <pc:picChg chg="del">
          <ac:chgData name="Jessica Fonti" userId="88a5900c-678c-4a67-a8cd-21a5e93d9b3b" providerId="ADAL" clId="{DF68F08E-09F7-4726-BED2-2AFCC68FEDCD}" dt="2026-09-14T19:37:09.946" v="474" actId="478"/>
          <ac:picMkLst>
            <pc:docMk/>
            <pc:sldMk cId="2899796131" sldId="384"/>
            <ac:picMk id="14" creationId="{00000000-0000-0000-0000-000000000000}"/>
          </ac:picMkLst>
        </pc:picChg>
        <pc:picChg chg="add">
          <ac:chgData name="Jessica Fonti" userId="88a5900c-678c-4a67-a8cd-21a5e93d9b3b" providerId="ADAL" clId="{DF68F08E-09F7-4726-BED2-2AFCC68FEDCD}" dt="2026-09-15T08:09:36.272" v="943" actId="22"/>
          <ac:picMkLst>
            <pc:docMk/>
            <pc:sldMk cId="2899796131" sldId="384"/>
            <ac:picMk id="16" creationId="{7D7FCBA5-CED7-9C8C-B287-E577185D7419}"/>
          </ac:picMkLst>
        </pc:picChg>
        <pc:picChg chg="del">
          <ac:chgData name="Jessica Fonti" userId="88a5900c-678c-4a67-a8cd-21a5e93d9b3b" providerId="ADAL" clId="{DF68F08E-09F7-4726-BED2-2AFCC68FEDCD}" dt="2026-09-14T19:37:10.768" v="475" actId="478"/>
          <ac:picMkLst>
            <pc:docMk/>
            <pc:sldMk cId="2899796131" sldId="384"/>
            <ac:picMk id="17" creationId="{00000000-0000-0000-0000-000000000000}"/>
          </ac:picMkLst>
        </pc:picChg>
        <pc:picChg chg="add">
          <ac:chgData name="Jessica Fonti" userId="88a5900c-678c-4a67-a8cd-21a5e93d9b3b" providerId="ADAL" clId="{DF68F08E-09F7-4726-BED2-2AFCC68FEDCD}" dt="2026-09-15T08:09:36.272" v="943" actId="22"/>
          <ac:picMkLst>
            <pc:docMk/>
            <pc:sldMk cId="2899796131" sldId="384"/>
            <ac:picMk id="22" creationId="{933D4419-B76C-91E5-6EDE-D516C1B84A67}"/>
          </ac:picMkLst>
        </pc:picChg>
        <pc:picChg chg="add">
          <ac:chgData name="Jessica Fonti" userId="88a5900c-678c-4a67-a8cd-21a5e93d9b3b" providerId="ADAL" clId="{DF68F08E-09F7-4726-BED2-2AFCC68FEDCD}" dt="2026-09-15T08:09:36.272" v="943" actId="22"/>
          <ac:picMkLst>
            <pc:docMk/>
            <pc:sldMk cId="2899796131" sldId="384"/>
            <ac:picMk id="25" creationId="{C8297F42-0DDA-E0E8-8D0B-9A0D544C225C}"/>
          </ac:picMkLst>
        </pc:picChg>
        <pc:picChg chg="add mod">
          <ac:chgData name="Jessica Fonti" userId="88a5900c-678c-4a67-a8cd-21a5e93d9b3b" providerId="ADAL" clId="{DF68F08E-09F7-4726-BED2-2AFCC68FEDCD}" dt="2026-09-15T08:09:42.014" v="948" actId="1036"/>
          <ac:picMkLst>
            <pc:docMk/>
            <pc:sldMk cId="2899796131" sldId="384"/>
            <ac:picMk id="30" creationId="{9E93AE78-7809-6377-F307-484540492ECF}"/>
          </ac:picMkLst>
        </pc:picChg>
        <pc:cxnChg chg="add">
          <ac:chgData name="Jessica Fonti" userId="88a5900c-678c-4a67-a8cd-21a5e93d9b3b" providerId="ADAL" clId="{DF68F08E-09F7-4726-BED2-2AFCC68FEDCD}" dt="2026-09-15T08:09:03.525" v="936" actId="11529"/>
          <ac:cxnSpMkLst>
            <pc:docMk/>
            <pc:sldMk cId="2899796131" sldId="384"/>
            <ac:cxnSpMk id="7" creationId="{83AD6BB2-B93D-0CD8-55D1-D3061294D9B9}"/>
          </ac:cxnSpMkLst>
        </pc:cxnChg>
        <pc:cxnChg chg="add mod">
          <ac:chgData name="Jessica Fonti" userId="88a5900c-678c-4a67-a8cd-21a5e93d9b3b" providerId="ADAL" clId="{DF68F08E-09F7-4726-BED2-2AFCC68FEDCD}" dt="2026-09-14T19:37:38.249" v="515" actId="1035"/>
          <ac:cxnSpMkLst>
            <pc:docMk/>
            <pc:sldMk cId="2899796131" sldId="384"/>
            <ac:cxnSpMk id="28" creationId="{347AFC0F-D45B-BA19-A742-803A7C789B3D}"/>
          </ac:cxnSpMkLst>
        </pc:cxnChg>
      </pc:sldChg>
      <pc:sldChg chg="add del">
        <pc:chgData name="Jessica Fonti" userId="88a5900c-678c-4a67-a8cd-21a5e93d9b3b" providerId="ADAL" clId="{DF68F08E-09F7-4726-BED2-2AFCC68FEDCD}" dt="2026-09-15T08:11:34.147" v="1012" actId="47"/>
        <pc:sldMkLst>
          <pc:docMk/>
          <pc:sldMk cId="321490167" sldId="386"/>
        </pc:sldMkLst>
      </pc:sldChg>
      <pc:sldChg chg="modSp add del mod setBg">
        <pc:chgData name="Jessica Fonti" userId="88a5900c-678c-4a67-a8cd-21a5e93d9b3b" providerId="ADAL" clId="{DF68F08E-09F7-4726-BED2-2AFCC68FEDCD}" dt="2026-09-15T08:13:48.440" v="1019" actId="47"/>
        <pc:sldMkLst>
          <pc:docMk/>
          <pc:sldMk cId="0" sldId="389"/>
        </pc:sldMkLst>
        <pc:spChg chg="mod">
          <ac:chgData name="Jessica Fonti" userId="88a5900c-678c-4a67-a8cd-21a5e93d9b3b" providerId="ADAL" clId="{DF68F08E-09F7-4726-BED2-2AFCC68FEDCD}" dt="2026-09-15T08:05:11.150" v="883" actId="14100"/>
          <ac:spMkLst>
            <pc:docMk/>
            <pc:sldMk cId="0" sldId="389"/>
            <ac:spMk id="10" creationId="{00000000-0000-0000-0000-000000000000}"/>
          </ac:spMkLst>
        </pc:spChg>
        <pc:spChg chg="mod">
          <ac:chgData name="Jessica Fonti" userId="88a5900c-678c-4a67-a8cd-21a5e93d9b3b" providerId="ADAL" clId="{DF68F08E-09F7-4726-BED2-2AFCC68FEDCD}" dt="2026-09-15T08:05:36.607" v="891" actId="255"/>
          <ac:spMkLst>
            <pc:docMk/>
            <pc:sldMk cId="0" sldId="389"/>
            <ac:spMk id="11" creationId="{00000000-0000-0000-0000-000000000000}"/>
          </ac:spMkLst>
        </pc:spChg>
        <pc:spChg chg="mod">
          <ac:chgData name="Jessica Fonti" userId="88a5900c-678c-4a67-a8cd-21a5e93d9b3b" providerId="ADAL" clId="{DF68F08E-09F7-4726-BED2-2AFCC68FEDCD}" dt="2026-09-15T08:05:14.469" v="884" actId="14100"/>
          <ac:spMkLst>
            <pc:docMk/>
            <pc:sldMk cId="0" sldId="389"/>
            <ac:spMk id="13" creationId="{00000000-0000-0000-0000-000000000000}"/>
          </ac:spMkLst>
        </pc:spChg>
        <pc:spChg chg="mod">
          <ac:chgData name="Jessica Fonti" userId="88a5900c-678c-4a67-a8cd-21a5e93d9b3b" providerId="ADAL" clId="{DF68F08E-09F7-4726-BED2-2AFCC68FEDCD}" dt="2026-09-15T08:05:52.024" v="897" actId="27636"/>
          <ac:spMkLst>
            <pc:docMk/>
            <pc:sldMk cId="0" sldId="389"/>
            <ac:spMk id="14" creationId="{00000000-0000-0000-0000-000000000000}"/>
          </ac:spMkLst>
        </pc:spChg>
        <pc:spChg chg="mod">
          <ac:chgData name="Jessica Fonti" userId="88a5900c-678c-4a67-a8cd-21a5e93d9b3b" providerId="ADAL" clId="{DF68F08E-09F7-4726-BED2-2AFCC68FEDCD}" dt="2026-09-15T08:05:17.402" v="885" actId="14100"/>
          <ac:spMkLst>
            <pc:docMk/>
            <pc:sldMk cId="0" sldId="389"/>
            <ac:spMk id="16" creationId="{00000000-0000-0000-0000-000000000000}"/>
          </ac:spMkLst>
        </pc:spChg>
        <pc:spChg chg="mod">
          <ac:chgData name="Jessica Fonti" userId="88a5900c-678c-4a67-a8cd-21a5e93d9b3b" providerId="ADAL" clId="{DF68F08E-09F7-4726-BED2-2AFCC68FEDCD}" dt="2026-09-15T08:05:46.728" v="895" actId="27636"/>
          <ac:spMkLst>
            <pc:docMk/>
            <pc:sldMk cId="0" sldId="389"/>
            <ac:spMk id="17" creationId="{00000000-0000-0000-0000-000000000000}"/>
          </ac:spMkLst>
        </pc:spChg>
      </pc:sldChg>
      <pc:sldChg chg="modSp add mod setBg modNotesTx">
        <pc:chgData name="Jessica Fonti" userId="88a5900c-678c-4a67-a8cd-21a5e93d9b3b" providerId="ADAL" clId="{DF68F08E-09F7-4726-BED2-2AFCC68FEDCD}" dt="2026-09-15T08:19:07.238" v="1041" actId="6549"/>
        <pc:sldMkLst>
          <pc:docMk/>
          <pc:sldMk cId="0" sldId="390"/>
        </pc:sldMkLst>
        <pc:spChg chg="mod">
          <ac:chgData name="Jessica Fonti" userId="88a5900c-678c-4a67-a8cd-21a5e93d9b3b" providerId="ADAL" clId="{DF68F08E-09F7-4726-BED2-2AFCC68FEDCD}" dt="2026-09-15T08:07:40.705" v="913" actId="14100"/>
          <ac:spMkLst>
            <pc:docMk/>
            <pc:sldMk cId="0" sldId="390"/>
            <ac:spMk id="10" creationId="{00000000-0000-0000-0000-000000000000}"/>
          </ac:spMkLst>
        </pc:spChg>
        <pc:spChg chg="mod">
          <ac:chgData name="Jessica Fonti" userId="88a5900c-678c-4a67-a8cd-21a5e93d9b3b" providerId="ADAL" clId="{DF68F08E-09F7-4726-BED2-2AFCC68FEDCD}" dt="2026-09-15T08:07:48.844" v="921" actId="1035"/>
          <ac:spMkLst>
            <pc:docMk/>
            <pc:sldMk cId="0" sldId="390"/>
            <ac:spMk id="11" creationId="{00000000-0000-0000-0000-000000000000}"/>
          </ac:spMkLst>
        </pc:spChg>
        <pc:spChg chg="mod">
          <ac:chgData name="Jessica Fonti" userId="88a5900c-678c-4a67-a8cd-21a5e93d9b3b" providerId="ADAL" clId="{DF68F08E-09F7-4726-BED2-2AFCC68FEDCD}" dt="2026-09-15T08:07:43.838" v="914" actId="14100"/>
          <ac:spMkLst>
            <pc:docMk/>
            <pc:sldMk cId="0" sldId="390"/>
            <ac:spMk id="13" creationId="{00000000-0000-0000-0000-000000000000}"/>
          </ac:spMkLst>
        </pc:spChg>
        <pc:spChg chg="mod">
          <ac:chgData name="Jessica Fonti" userId="88a5900c-678c-4a67-a8cd-21a5e93d9b3b" providerId="ADAL" clId="{DF68F08E-09F7-4726-BED2-2AFCC68FEDCD}" dt="2026-09-15T08:07:48.844" v="921" actId="1035"/>
          <ac:spMkLst>
            <pc:docMk/>
            <pc:sldMk cId="0" sldId="390"/>
            <ac:spMk id="14" creationId="{00000000-0000-0000-0000-000000000000}"/>
          </ac:spMkLst>
        </pc:spChg>
        <pc:spChg chg="mod">
          <ac:chgData name="Jessica Fonti" userId="88a5900c-678c-4a67-a8cd-21a5e93d9b3b" providerId="ADAL" clId="{DF68F08E-09F7-4726-BED2-2AFCC68FEDCD}" dt="2026-09-15T08:08:08.010" v="927" actId="1036"/>
          <ac:spMkLst>
            <pc:docMk/>
            <pc:sldMk cId="0" sldId="390"/>
            <ac:spMk id="15" creationId="{00000000-0000-0000-0000-000000000000}"/>
          </ac:spMkLst>
        </pc:spChg>
        <pc:spChg chg="mod">
          <ac:chgData name="Jessica Fonti" userId="88a5900c-678c-4a67-a8cd-21a5e93d9b3b" providerId="ADAL" clId="{DF68F08E-09F7-4726-BED2-2AFCC68FEDCD}" dt="2026-09-15T08:08:08.010" v="927" actId="1036"/>
          <ac:spMkLst>
            <pc:docMk/>
            <pc:sldMk cId="0" sldId="390"/>
            <ac:spMk id="16" creationId="{00000000-0000-0000-0000-000000000000}"/>
          </ac:spMkLst>
        </pc:spChg>
        <pc:spChg chg="mod">
          <ac:chgData name="Jessica Fonti" userId="88a5900c-678c-4a67-a8cd-21a5e93d9b3b" providerId="ADAL" clId="{DF68F08E-09F7-4726-BED2-2AFCC68FEDCD}" dt="2026-09-15T08:08:08.010" v="927" actId="1036"/>
          <ac:spMkLst>
            <pc:docMk/>
            <pc:sldMk cId="0" sldId="390"/>
            <ac:spMk id="18" creationId="{00000000-0000-0000-0000-000000000000}"/>
          </ac:spMkLst>
        </pc:spChg>
        <pc:spChg chg="mod">
          <ac:chgData name="Jessica Fonti" userId="88a5900c-678c-4a67-a8cd-21a5e93d9b3b" providerId="ADAL" clId="{DF68F08E-09F7-4726-BED2-2AFCC68FEDCD}" dt="2026-09-15T08:08:08.010" v="927" actId="1036"/>
          <ac:spMkLst>
            <pc:docMk/>
            <pc:sldMk cId="0" sldId="390"/>
            <ac:spMk id="20" creationId="{00000000-0000-0000-0000-000000000000}"/>
          </ac:spMkLst>
        </pc:spChg>
        <pc:spChg chg="mod">
          <ac:chgData name="Jessica Fonti" userId="88a5900c-678c-4a67-a8cd-21a5e93d9b3b" providerId="ADAL" clId="{DF68F08E-09F7-4726-BED2-2AFCC68FEDCD}" dt="2026-09-15T08:08:08.010" v="927" actId="1036"/>
          <ac:spMkLst>
            <pc:docMk/>
            <pc:sldMk cId="0" sldId="390"/>
            <ac:spMk id="22" creationId="{00000000-0000-0000-0000-000000000000}"/>
          </ac:spMkLst>
        </pc:spChg>
        <pc:spChg chg="mod">
          <ac:chgData name="Jessica Fonti" userId="88a5900c-678c-4a67-a8cd-21a5e93d9b3b" providerId="ADAL" clId="{DF68F08E-09F7-4726-BED2-2AFCC68FEDCD}" dt="2026-09-15T08:08:08.010" v="927" actId="1036"/>
          <ac:spMkLst>
            <pc:docMk/>
            <pc:sldMk cId="0" sldId="390"/>
            <ac:spMk id="24" creationId="{00000000-0000-0000-0000-000000000000}"/>
          </ac:spMkLst>
        </pc:spChg>
        <pc:spChg chg="mod">
          <ac:chgData name="Jessica Fonti" userId="88a5900c-678c-4a67-a8cd-21a5e93d9b3b" providerId="ADAL" clId="{DF68F08E-09F7-4726-BED2-2AFCC68FEDCD}" dt="2026-09-15T08:08:08.010" v="927" actId="1036"/>
          <ac:spMkLst>
            <pc:docMk/>
            <pc:sldMk cId="0" sldId="390"/>
            <ac:spMk id="25" creationId="{00000000-0000-0000-0000-000000000000}"/>
          </ac:spMkLst>
        </pc:spChg>
        <pc:picChg chg="mod">
          <ac:chgData name="Jessica Fonti" userId="88a5900c-678c-4a67-a8cd-21a5e93d9b3b" providerId="ADAL" clId="{DF68F08E-09F7-4726-BED2-2AFCC68FEDCD}" dt="2026-09-15T08:08:08.010" v="927" actId="1036"/>
          <ac:picMkLst>
            <pc:docMk/>
            <pc:sldMk cId="0" sldId="390"/>
            <ac:picMk id="19" creationId="{00000000-0000-0000-0000-000000000000}"/>
          </ac:picMkLst>
        </pc:picChg>
        <pc:picChg chg="mod">
          <ac:chgData name="Jessica Fonti" userId="88a5900c-678c-4a67-a8cd-21a5e93d9b3b" providerId="ADAL" clId="{DF68F08E-09F7-4726-BED2-2AFCC68FEDCD}" dt="2026-09-15T08:08:08.010" v="927" actId="1036"/>
          <ac:picMkLst>
            <pc:docMk/>
            <pc:sldMk cId="0" sldId="390"/>
            <ac:picMk id="21" creationId="{00000000-0000-0000-0000-000000000000}"/>
          </ac:picMkLst>
        </pc:picChg>
        <pc:picChg chg="mod">
          <ac:chgData name="Jessica Fonti" userId="88a5900c-678c-4a67-a8cd-21a5e93d9b3b" providerId="ADAL" clId="{DF68F08E-09F7-4726-BED2-2AFCC68FEDCD}" dt="2026-09-15T08:08:08.010" v="927" actId="1036"/>
          <ac:picMkLst>
            <pc:docMk/>
            <pc:sldMk cId="0" sldId="390"/>
            <ac:picMk id="23" creationId="{00000000-0000-0000-0000-000000000000}"/>
          </ac:picMkLst>
        </pc:picChg>
      </pc:sldChg>
      <pc:sldChg chg="addSp delSp modSp add mod setBg">
        <pc:chgData name="Jessica Fonti" userId="88a5900c-678c-4a67-a8cd-21a5e93d9b3b" providerId="ADAL" clId="{DF68F08E-09F7-4726-BED2-2AFCC68FEDCD}" dt="2026-09-15T08:52:42.790" v="1200" actId="478"/>
        <pc:sldMkLst>
          <pc:docMk/>
          <pc:sldMk cId="0" sldId="391"/>
        </pc:sldMkLst>
        <pc:spChg chg="del">
          <ac:chgData name="Jessica Fonti" userId="88a5900c-678c-4a67-a8cd-21a5e93d9b3b" providerId="ADAL" clId="{DF68F08E-09F7-4726-BED2-2AFCC68FEDCD}" dt="2026-09-15T08:52:42.790" v="1200" actId="478"/>
          <ac:spMkLst>
            <pc:docMk/>
            <pc:sldMk cId="0" sldId="391"/>
            <ac:spMk id="2" creationId="{00000000-0000-0000-0000-000000000000}"/>
          </ac:spMkLst>
        </pc:spChg>
        <pc:spChg chg="add mod">
          <ac:chgData name="Jessica Fonti" userId="88a5900c-678c-4a67-a8cd-21a5e93d9b3b" providerId="ADAL" clId="{DF68F08E-09F7-4726-BED2-2AFCC68FEDCD}" dt="2026-09-15T08:52:39.221" v="1199" actId="20577"/>
          <ac:spMkLst>
            <pc:docMk/>
            <pc:sldMk cId="0" sldId="391"/>
            <ac:spMk id="3" creationId="{11597476-EB33-5272-738D-A256DCF944AC}"/>
          </ac:spMkLst>
        </pc:spChg>
        <pc:spChg chg="mod">
          <ac:chgData name="Jessica Fonti" userId="88a5900c-678c-4a67-a8cd-21a5e93d9b3b" providerId="ADAL" clId="{DF68F08E-09F7-4726-BED2-2AFCC68FEDCD}" dt="2026-09-15T08:12:14.123" v="1018" actId="2711"/>
          <ac:spMkLst>
            <pc:docMk/>
            <pc:sldMk cId="0" sldId="391"/>
            <ac:spMk id="11" creationId="{00000000-0000-0000-0000-000000000000}"/>
          </ac:spMkLst>
        </pc:spChg>
        <pc:spChg chg="mod">
          <ac:chgData name="Jessica Fonti" userId="88a5900c-678c-4a67-a8cd-21a5e93d9b3b" providerId="ADAL" clId="{DF68F08E-09F7-4726-BED2-2AFCC68FEDCD}" dt="2026-09-15T08:12:14.123" v="1018" actId="2711"/>
          <ac:spMkLst>
            <pc:docMk/>
            <pc:sldMk cId="0" sldId="391"/>
            <ac:spMk id="14" creationId="{00000000-0000-0000-0000-000000000000}"/>
          </ac:spMkLst>
        </pc:spChg>
        <pc:spChg chg="mod">
          <ac:chgData name="Jessica Fonti" userId="88a5900c-678c-4a67-a8cd-21a5e93d9b3b" providerId="ADAL" clId="{DF68F08E-09F7-4726-BED2-2AFCC68FEDCD}" dt="2026-09-15T08:12:14.123" v="1018" actId="2711"/>
          <ac:spMkLst>
            <pc:docMk/>
            <pc:sldMk cId="0" sldId="391"/>
            <ac:spMk id="18" creationId="{00000000-0000-0000-0000-000000000000}"/>
          </ac:spMkLst>
        </pc:spChg>
        <pc:spChg chg="mod">
          <ac:chgData name="Jessica Fonti" userId="88a5900c-678c-4a67-a8cd-21a5e93d9b3b" providerId="ADAL" clId="{DF68F08E-09F7-4726-BED2-2AFCC68FEDCD}" dt="2026-09-15T08:12:14.123" v="1018" actId="2711"/>
          <ac:spMkLst>
            <pc:docMk/>
            <pc:sldMk cId="0" sldId="391"/>
            <ac:spMk id="19" creationId="{00000000-0000-0000-0000-000000000000}"/>
          </ac:spMkLst>
        </pc:spChg>
        <pc:spChg chg="mod">
          <ac:chgData name="Jessica Fonti" userId="88a5900c-678c-4a67-a8cd-21a5e93d9b3b" providerId="ADAL" clId="{DF68F08E-09F7-4726-BED2-2AFCC68FEDCD}" dt="2026-09-15T08:12:14.123" v="1018" actId="2711"/>
          <ac:spMkLst>
            <pc:docMk/>
            <pc:sldMk cId="0" sldId="391"/>
            <ac:spMk id="20" creationId="{00000000-0000-0000-0000-000000000000}"/>
          </ac:spMkLst>
        </pc:spChg>
        <pc:spChg chg="mod">
          <ac:chgData name="Jessica Fonti" userId="88a5900c-678c-4a67-a8cd-21a5e93d9b3b" providerId="ADAL" clId="{DF68F08E-09F7-4726-BED2-2AFCC68FEDCD}" dt="2026-09-15T08:12:14.123" v="1018" actId="2711"/>
          <ac:spMkLst>
            <pc:docMk/>
            <pc:sldMk cId="0" sldId="391"/>
            <ac:spMk id="22" creationId="{00000000-0000-0000-0000-000000000000}"/>
          </ac:spMkLst>
        </pc:spChg>
        <pc:spChg chg="mod">
          <ac:chgData name="Jessica Fonti" userId="88a5900c-678c-4a67-a8cd-21a5e93d9b3b" providerId="ADAL" clId="{DF68F08E-09F7-4726-BED2-2AFCC68FEDCD}" dt="2026-09-15T08:12:14.123" v="1018" actId="2711"/>
          <ac:spMkLst>
            <pc:docMk/>
            <pc:sldMk cId="0" sldId="391"/>
            <ac:spMk id="24" creationId="{00000000-0000-0000-0000-000000000000}"/>
          </ac:spMkLst>
        </pc:spChg>
        <pc:spChg chg="mod">
          <ac:chgData name="Jessica Fonti" userId="88a5900c-678c-4a67-a8cd-21a5e93d9b3b" providerId="ADAL" clId="{DF68F08E-09F7-4726-BED2-2AFCC68FEDCD}" dt="2026-09-15T08:12:14.123" v="1018" actId="2711"/>
          <ac:spMkLst>
            <pc:docMk/>
            <pc:sldMk cId="0" sldId="391"/>
            <ac:spMk id="29" creationId="{00000000-0000-0000-0000-000000000000}"/>
          </ac:spMkLst>
        </pc:spChg>
        <pc:spChg chg="mod">
          <ac:chgData name="Jessica Fonti" userId="88a5900c-678c-4a67-a8cd-21a5e93d9b3b" providerId="ADAL" clId="{DF68F08E-09F7-4726-BED2-2AFCC68FEDCD}" dt="2026-09-15T08:12:14.123" v="1018" actId="2711"/>
          <ac:spMkLst>
            <pc:docMk/>
            <pc:sldMk cId="0" sldId="391"/>
            <ac:spMk id="30" creationId="{00000000-0000-0000-0000-000000000000}"/>
          </ac:spMkLst>
        </pc:spChg>
        <pc:spChg chg="mod">
          <ac:chgData name="Jessica Fonti" userId="88a5900c-678c-4a67-a8cd-21a5e93d9b3b" providerId="ADAL" clId="{DF68F08E-09F7-4726-BED2-2AFCC68FEDCD}" dt="2026-09-15T08:12:14.123" v="1018" actId="2711"/>
          <ac:spMkLst>
            <pc:docMk/>
            <pc:sldMk cId="0" sldId="391"/>
            <ac:spMk id="36" creationId="{00000000-0000-0000-0000-000000000000}"/>
          </ac:spMkLst>
        </pc:spChg>
      </pc:sldChg>
      <pc:sldChg chg="modSp add mod setBg">
        <pc:chgData name="Jessica Fonti" userId="88a5900c-678c-4a67-a8cd-21a5e93d9b3b" providerId="ADAL" clId="{DF68F08E-09F7-4726-BED2-2AFCC68FEDCD}" dt="2026-09-15T08:42:52.541" v="1102" actId="1036"/>
        <pc:sldMkLst>
          <pc:docMk/>
          <pc:sldMk cId="0" sldId="392"/>
        </pc:sldMkLst>
        <pc:spChg chg="mod">
          <ac:chgData name="Jessica Fonti" userId="88a5900c-678c-4a67-a8cd-21a5e93d9b3b" providerId="ADAL" clId="{DF68F08E-09F7-4726-BED2-2AFCC68FEDCD}" dt="2026-09-15T08:42:46.479" v="1092" actId="1036"/>
          <ac:spMkLst>
            <pc:docMk/>
            <pc:sldMk cId="0" sldId="392"/>
            <ac:spMk id="2" creationId="{00000000-0000-0000-0000-000000000000}"/>
          </ac:spMkLst>
        </pc:spChg>
        <pc:spChg chg="mod">
          <ac:chgData name="Jessica Fonti" userId="88a5900c-678c-4a67-a8cd-21a5e93d9b3b" providerId="ADAL" clId="{DF68F08E-09F7-4726-BED2-2AFCC68FEDCD}" dt="2026-09-15T08:42:52.541" v="1102" actId="1036"/>
          <ac:spMkLst>
            <pc:docMk/>
            <pc:sldMk cId="0" sldId="392"/>
            <ac:spMk id="11" creationId="{00000000-0000-0000-0000-000000000000}"/>
          </ac:spMkLst>
        </pc:spChg>
        <pc:spChg chg="mod">
          <ac:chgData name="Jessica Fonti" userId="88a5900c-678c-4a67-a8cd-21a5e93d9b3b" providerId="ADAL" clId="{DF68F08E-09F7-4726-BED2-2AFCC68FEDCD}" dt="2026-09-15T08:42:52.541" v="1102" actId="1036"/>
          <ac:spMkLst>
            <pc:docMk/>
            <pc:sldMk cId="0" sldId="392"/>
            <ac:spMk id="12" creationId="{00000000-0000-0000-0000-000000000000}"/>
          </ac:spMkLst>
        </pc:spChg>
        <pc:spChg chg="mod">
          <ac:chgData name="Jessica Fonti" userId="88a5900c-678c-4a67-a8cd-21a5e93d9b3b" providerId="ADAL" clId="{DF68F08E-09F7-4726-BED2-2AFCC68FEDCD}" dt="2026-09-15T08:42:52.541" v="1102" actId="1036"/>
          <ac:spMkLst>
            <pc:docMk/>
            <pc:sldMk cId="0" sldId="392"/>
            <ac:spMk id="13" creationId="{00000000-0000-0000-0000-000000000000}"/>
          </ac:spMkLst>
        </pc:spChg>
        <pc:spChg chg="mod">
          <ac:chgData name="Jessica Fonti" userId="88a5900c-678c-4a67-a8cd-21a5e93d9b3b" providerId="ADAL" clId="{DF68F08E-09F7-4726-BED2-2AFCC68FEDCD}" dt="2026-09-15T08:42:52.541" v="1102" actId="1036"/>
          <ac:spMkLst>
            <pc:docMk/>
            <pc:sldMk cId="0" sldId="392"/>
            <ac:spMk id="14" creationId="{00000000-0000-0000-0000-000000000000}"/>
          </ac:spMkLst>
        </pc:spChg>
        <pc:spChg chg="mod">
          <ac:chgData name="Jessica Fonti" userId="88a5900c-678c-4a67-a8cd-21a5e93d9b3b" providerId="ADAL" clId="{DF68F08E-09F7-4726-BED2-2AFCC68FEDCD}" dt="2026-09-15T08:42:52.541" v="1102" actId="1036"/>
          <ac:spMkLst>
            <pc:docMk/>
            <pc:sldMk cId="0" sldId="392"/>
            <ac:spMk id="15" creationId="{00000000-0000-0000-0000-000000000000}"/>
          </ac:spMkLst>
        </pc:spChg>
        <pc:spChg chg="mod">
          <ac:chgData name="Jessica Fonti" userId="88a5900c-678c-4a67-a8cd-21a5e93d9b3b" providerId="ADAL" clId="{DF68F08E-09F7-4726-BED2-2AFCC68FEDCD}" dt="2026-09-15T08:42:52.541" v="1102" actId="1036"/>
          <ac:spMkLst>
            <pc:docMk/>
            <pc:sldMk cId="0" sldId="392"/>
            <ac:spMk id="17" creationId="{00000000-0000-0000-0000-000000000000}"/>
          </ac:spMkLst>
        </pc:spChg>
        <pc:spChg chg="mod">
          <ac:chgData name="Jessica Fonti" userId="88a5900c-678c-4a67-a8cd-21a5e93d9b3b" providerId="ADAL" clId="{DF68F08E-09F7-4726-BED2-2AFCC68FEDCD}" dt="2026-09-15T08:42:52.541" v="1102" actId="1036"/>
          <ac:spMkLst>
            <pc:docMk/>
            <pc:sldMk cId="0" sldId="392"/>
            <ac:spMk id="18" creationId="{00000000-0000-0000-0000-000000000000}"/>
          </ac:spMkLst>
        </pc:spChg>
        <pc:spChg chg="mod">
          <ac:chgData name="Jessica Fonti" userId="88a5900c-678c-4a67-a8cd-21a5e93d9b3b" providerId="ADAL" clId="{DF68F08E-09F7-4726-BED2-2AFCC68FEDCD}" dt="2026-09-15T08:42:52.541" v="1102" actId="1036"/>
          <ac:spMkLst>
            <pc:docMk/>
            <pc:sldMk cId="0" sldId="392"/>
            <ac:spMk id="20" creationId="{00000000-0000-0000-0000-000000000000}"/>
          </ac:spMkLst>
        </pc:spChg>
        <pc:spChg chg="mod">
          <ac:chgData name="Jessica Fonti" userId="88a5900c-678c-4a67-a8cd-21a5e93d9b3b" providerId="ADAL" clId="{DF68F08E-09F7-4726-BED2-2AFCC68FEDCD}" dt="2026-09-15T08:42:52.541" v="1102" actId="1036"/>
          <ac:spMkLst>
            <pc:docMk/>
            <pc:sldMk cId="0" sldId="392"/>
            <ac:spMk id="21" creationId="{00000000-0000-0000-0000-000000000000}"/>
          </ac:spMkLst>
        </pc:spChg>
        <pc:spChg chg="mod">
          <ac:chgData name="Jessica Fonti" userId="88a5900c-678c-4a67-a8cd-21a5e93d9b3b" providerId="ADAL" clId="{DF68F08E-09F7-4726-BED2-2AFCC68FEDCD}" dt="2026-09-15T08:42:52.541" v="1102" actId="1036"/>
          <ac:spMkLst>
            <pc:docMk/>
            <pc:sldMk cId="0" sldId="392"/>
            <ac:spMk id="22" creationId="{00000000-0000-0000-0000-000000000000}"/>
          </ac:spMkLst>
        </pc:spChg>
      </pc:sldChg>
      <pc:sldChg chg="modSp add mod setBg">
        <pc:chgData name="Jessica Fonti" userId="88a5900c-678c-4a67-a8cd-21a5e93d9b3b" providerId="ADAL" clId="{DF68F08E-09F7-4726-BED2-2AFCC68FEDCD}" dt="2026-09-15T08:42:30.997" v="1084" actId="255"/>
        <pc:sldMkLst>
          <pc:docMk/>
          <pc:sldMk cId="0" sldId="393"/>
        </pc:sldMkLst>
        <pc:spChg chg="mod">
          <ac:chgData name="Jessica Fonti" userId="88a5900c-678c-4a67-a8cd-21a5e93d9b3b" providerId="ADAL" clId="{DF68F08E-09F7-4726-BED2-2AFCC68FEDCD}" dt="2026-09-15T08:41:49.510" v="1074" actId="1036"/>
          <ac:spMkLst>
            <pc:docMk/>
            <pc:sldMk cId="0" sldId="393"/>
            <ac:spMk id="2" creationId="{00000000-0000-0000-0000-000000000000}"/>
          </ac:spMkLst>
        </pc:spChg>
        <pc:spChg chg="mod">
          <ac:chgData name="Jessica Fonti" userId="88a5900c-678c-4a67-a8cd-21a5e93d9b3b" providerId="ADAL" clId="{DF68F08E-09F7-4726-BED2-2AFCC68FEDCD}" dt="2026-09-15T08:41:58.660" v="1075" actId="255"/>
          <ac:spMkLst>
            <pc:docMk/>
            <pc:sldMk cId="0" sldId="393"/>
            <ac:spMk id="11" creationId="{00000000-0000-0000-0000-000000000000}"/>
          </ac:spMkLst>
        </pc:spChg>
        <pc:spChg chg="mod">
          <ac:chgData name="Jessica Fonti" userId="88a5900c-678c-4a67-a8cd-21a5e93d9b3b" providerId="ADAL" clId="{DF68F08E-09F7-4726-BED2-2AFCC68FEDCD}" dt="2026-09-15T08:42:16.461" v="1081" actId="14100"/>
          <ac:spMkLst>
            <pc:docMk/>
            <pc:sldMk cId="0" sldId="393"/>
            <ac:spMk id="12" creationId="{00000000-0000-0000-0000-000000000000}"/>
          </ac:spMkLst>
        </pc:spChg>
        <pc:spChg chg="mod">
          <ac:chgData name="Jessica Fonti" userId="88a5900c-678c-4a67-a8cd-21a5e93d9b3b" providerId="ADAL" clId="{DF68F08E-09F7-4726-BED2-2AFCC68FEDCD}" dt="2026-09-15T08:42:19.148" v="1082" actId="1076"/>
          <ac:spMkLst>
            <pc:docMk/>
            <pc:sldMk cId="0" sldId="393"/>
            <ac:spMk id="13" creationId="{00000000-0000-0000-0000-000000000000}"/>
          </ac:spMkLst>
        </pc:spChg>
        <pc:spChg chg="mod">
          <ac:chgData name="Jessica Fonti" userId="88a5900c-678c-4a67-a8cd-21a5e93d9b3b" providerId="ADAL" clId="{DF68F08E-09F7-4726-BED2-2AFCC68FEDCD}" dt="2026-09-15T08:41:58.660" v="1075" actId="255"/>
          <ac:spMkLst>
            <pc:docMk/>
            <pc:sldMk cId="0" sldId="393"/>
            <ac:spMk id="15" creationId="{00000000-0000-0000-0000-000000000000}"/>
          </ac:spMkLst>
        </pc:spChg>
        <pc:spChg chg="mod">
          <ac:chgData name="Jessica Fonti" userId="88a5900c-678c-4a67-a8cd-21a5e93d9b3b" providerId="ADAL" clId="{DF68F08E-09F7-4726-BED2-2AFCC68FEDCD}" dt="2026-09-15T08:41:58.660" v="1075" actId="255"/>
          <ac:spMkLst>
            <pc:docMk/>
            <pc:sldMk cId="0" sldId="393"/>
            <ac:spMk id="17" creationId="{00000000-0000-0000-0000-000000000000}"/>
          </ac:spMkLst>
        </pc:spChg>
        <pc:spChg chg="mod">
          <ac:chgData name="Jessica Fonti" userId="88a5900c-678c-4a67-a8cd-21a5e93d9b3b" providerId="ADAL" clId="{DF68F08E-09F7-4726-BED2-2AFCC68FEDCD}" dt="2026-09-15T08:41:49.510" v="1074" actId="1036"/>
          <ac:spMkLst>
            <pc:docMk/>
            <pc:sldMk cId="0" sldId="393"/>
            <ac:spMk id="18" creationId="{00000000-0000-0000-0000-000000000000}"/>
          </ac:spMkLst>
        </pc:spChg>
        <pc:spChg chg="mod">
          <ac:chgData name="Jessica Fonti" userId="88a5900c-678c-4a67-a8cd-21a5e93d9b3b" providerId="ADAL" clId="{DF68F08E-09F7-4726-BED2-2AFCC68FEDCD}" dt="2026-09-15T08:41:49.510" v="1074" actId="1036"/>
          <ac:spMkLst>
            <pc:docMk/>
            <pc:sldMk cId="0" sldId="393"/>
            <ac:spMk id="19" creationId="{00000000-0000-0000-0000-000000000000}"/>
          </ac:spMkLst>
        </pc:spChg>
        <pc:spChg chg="mod">
          <ac:chgData name="Jessica Fonti" userId="88a5900c-678c-4a67-a8cd-21a5e93d9b3b" providerId="ADAL" clId="{DF68F08E-09F7-4726-BED2-2AFCC68FEDCD}" dt="2026-09-15T08:41:49.510" v="1074" actId="1036"/>
          <ac:spMkLst>
            <pc:docMk/>
            <pc:sldMk cId="0" sldId="393"/>
            <ac:spMk id="20" creationId="{00000000-0000-0000-0000-000000000000}"/>
          </ac:spMkLst>
        </pc:spChg>
        <pc:spChg chg="mod">
          <ac:chgData name="Jessica Fonti" userId="88a5900c-678c-4a67-a8cd-21a5e93d9b3b" providerId="ADAL" clId="{DF68F08E-09F7-4726-BED2-2AFCC68FEDCD}" dt="2026-09-15T08:42:30.997" v="1084" actId="255"/>
          <ac:spMkLst>
            <pc:docMk/>
            <pc:sldMk cId="0" sldId="393"/>
            <ac:spMk id="22" creationId="{00000000-0000-0000-0000-000000000000}"/>
          </ac:spMkLst>
        </pc:spChg>
        <pc:spChg chg="mod">
          <ac:chgData name="Jessica Fonti" userId="88a5900c-678c-4a67-a8cd-21a5e93d9b3b" providerId="ADAL" clId="{DF68F08E-09F7-4726-BED2-2AFCC68FEDCD}" dt="2026-09-15T08:41:49.510" v="1074" actId="1036"/>
          <ac:spMkLst>
            <pc:docMk/>
            <pc:sldMk cId="0" sldId="393"/>
            <ac:spMk id="23" creationId="{00000000-0000-0000-0000-000000000000}"/>
          </ac:spMkLst>
        </pc:spChg>
        <pc:spChg chg="mod">
          <ac:chgData name="Jessica Fonti" userId="88a5900c-678c-4a67-a8cd-21a5e93d9b3b" providerId="ADAL" clId="{DF68F08E-09F7-4726-BED2-2AFCC68FEDCD}" dt="2026-09-15T08:41:58.660" v="1075" actId="255"/>
          <ac:spMkLst>
            <pc:docMk/>
            <pc:sldMk cId="0" sldId="393"/>
            <ac:spMk id="24" creationId="{00000000-0000-0000-0000-000000000000}"/>
          </ac:spMkLst>
        </pc:spChg>
        <pc:spChg chg="mod">
          <ac:chgData name="Jessica Fonti" userId="88a5900c-678c-4a67-a8cd-21a5e93d9b3b" providerId="ADAL" clId="{DF68F08E-09F7-4726-BED2-2AFCC68FEDCD}" dt="2026-09-15T08:41:49.510" v="1074" actId="1036"/>
          <ac:spMkLst>
            <pc:docMk/>
            <pc:sldMk cId="0" sldId="393"/>
            <ac:spMk id="25" creationId="{00000000-0000-0000-0000-000000000000}"/>
          </ac:spMkLst>
        </pc:spChg>
        <pc:spChg chg="mod">
          <ac:chgData name="Jessica Fonti" userId="88a5900c-678c-4a67-a8cd-21a5e93d9b3b" providerId="ADAL" clId="{DF68F08E-09F7-4726-BED2-2AFCC68FEDCD}" dt="2026-09-15T08:41:58.660" v="1075" actId="255"/>
          <ac:spMkLst>
            <pc:docMk/>
            <pc:sldMk cId="0" sldId="393"/>
            <ac:spMk id="26" creationId="{00000000-0000-0000-0000-000000000000}"/>
          </ac:spMkLst>
        </pc:spChg>
      </pc:sldChg>
      <pc:sldMasterChg chg="modSldLayout">
        <pc:chgData name="Jessica Fonti" userId="88a5900c-678c-4a67-a8cd-21a5e93d9b3b" providerId="ADAL" clId="{DF68F08E-09F7-4726-BED2-2AFCC68FEDCD}" dt="2026-09-14T15:20:53.194" v="83" actId="26606"/>
        <pc:sldMasterMkLst>
          <pc:docMk/>
          <pc:sldMasterMk cId="508003297" sldId="2147483648"/>
        </pc:sldMasterMkLst>
        <pc:sldLayoutChg chg="replId">
          <pc:chgData name="Jessica Fonti" userId="88a5900c-678c-4a67-a8cd-21a5e93d9b3b" providerId="ADAL" clId="{DF68F08E-09F7-4726-BED2-2AFCC68FEDCD}" dt="2026-09-14T15:20:53.194" v="83" actId="26606"/>
          <pc:sldLayoutMkLst>
            <pc:docMk/>
            <pc:sldMasterMk cId="508003297" sldId="2147483648"/>
            <pc:sldLayoutMk cId="3132909504" sldId="2147483649"/>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4165046674" sldId="2147483651"/>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4107672468" sldId="2147483654"/>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3669419314" sldId="2147483657"/>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3938400343" sldId="2147483664"/>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1468550261" sldId="2147483669"/>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2219916151" sldId="2147483671"/>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2351256282" sldId="2147483672"/>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2138761572" sldId="2147483673"/>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1484284776" sldId="2147483674"/>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3902747637" sldId="2147483679"/>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74296824" sldId="2147483682"/>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2557395412" sldId="2147483701"/>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2438449387" sldId="2147483702"/>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993164406" sldId="2147483703"/>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1155002074" sldId="2147483704"/>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1525757248" sldId="2147483705"/>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1741899623" sldId="2147483706"/>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81667363" sldId="2147483707"/>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1967745084" sldId="2147483708"/>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1629444238" sldId="2147483709"/>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1954494523" sldId="2147483710"/>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2411603346" sldId="2147483711"/>
          </pc:sldLayoutMkLst>
        </pc:sldLayoutChg>
        <pc:sldLayoutChg chg="replId">
          <pc:chgData name="Jessica Fonti" userId="88a5900c-678c-4a67-a8cd-21a5e93d9b3b" providerId="ADAL" clId="{DF68F08E-09F7-4726-BED2-2AFCC68FEDCD}" dt="2026-09-14T15:20:53.194" v="83" actId="26606"/>
          <pc:sldLayoutMkLst>
            <pc:docMk/>
            <pc:sldMasterMk cId="508003297" sldId="2147483648"/>
            <pc:sldLayoutMk cId="2551085495" sldId="2147483712"/>
          </pc:sldLayoutMkLst>
        </pc:sldLayoutChg>
      </pc:sldMasterChg>
    </pc:docChg>
  </pc:docChgLst>
  <pc:docChgLst>
    <pc:chgData name="Kimmy Lahr" userId="S::kimmy.lahr@climate-kic.org::e32ba367-5233-4553-b74f-6fd9f68becfb" providerId="AD" clId="Web-{85629954-A228-765B-6617-C692D74A4FFE}"/>
    <pc:docChg chg="modSld">
      <pc:chgData name="Kimmy Lahr" userId="S::kimmy.lahr@climate-kic.org::e32ba367-5233-4553-b74f-6fd9f68becfb" providerId="AD" clId="Web-{85629954-A228-765B-6617-C692D74A4FFE}" dt="2026-09-14T14:49:01.073" v="3" actId="20577"/>
      <pc:docMkLst>
        <pc:docMk/>
      </pc:docMkLst>
      <pc:sldChg chg="modSp">
        <pc:chgData name="Kimmy Lahr" userId="S::kimmy.lahr@climate-kic.org::e32ba367-5233-4553-b74f-6fd9f68becfb" providerId="AD" clId="Web-{85629954-A228-765B-6617-C692D74A4FFE}" dt="2026-09-14T14:49:01.073" v="3" actId="20577"/>
        <pc:sldMkLst>
          <pc:docMk/>
          <pc:sldMk cId="0" sldId="374"/>
        </pc:sldMkLst>
        <pc:spChg chg="mod">
          <ac:chgData name="Kimmy Lahr" userId="S::kimmy.lahr@climate-kic.org::e32ba367-5233-4553-b74f-6fd9f68becfb" providerId="AD" clId="Web-{85629954-A228-765B-6617-C692D74A4FFE}" dt="2026-09-14T14:49:01.073" v="3" actId="20577"/>
          <ac:spMkLst>
            <pc:docMk/>
            <pc:sldMk cId="0" sldId="374"/>
            <ac:spMk id="3" creationId="{00000000-0000-0000-0000-000000000000}"/>
          </ac:spMkLst>
        </pc:spChg>
      </pc:sldChg>
    </pc:docChg>
  </pc:docChgLst>
  <pc:docChgLst>
    <pc:chgData name="Nicholas Ansell" userId="S::nicholas.ansell@climate-kic.org::a6d34864-cd9d-46d3-94dd-33352666b9a3" providerId="AD" clId="Web-{00000000-0000-0000-0000-000000000000}"/>
    <pc:docChg chg="mod addSld delSld modSld sldOrd modMainMaster modSection">
      <pc:chgData name="Nicholas Ansell" userId="S::nicholas.ansell@climate-kic.org::a6d34864-cd9d-46d3-94dd-33352666b9a3" providerId="AD" clId="Web-{00000000-0000-0000-0000-000000000000}" dt="2026-09-15T08:33:30.496" v="291"/>
      <pc:docMkLst>
        <pc:docMk/>
      </pc:docMkLst>
      <pc:sldChg chg="del">
        <pc:chgData name="Nicholas Ansell" userId="S::nicholas.ansell@climate-kic.org::a6d34864-cd9d-46d3-94dd-33352666b9a3" providerId="AD" clId="Web-{00000000-0000-0000-0000-000000000000}" dt="2026-09-14T15:19:20.675" v="158"/>
        <pc:sldMkLst>
          <pc:docMk/>
          <pc:sldMk cId="1077130102" sldId="256"/>
        </pc:sldMkLst>
      </pc:sldChg>
      <pc:sldChg chg="modSp">
        <pc:chgData name="Nicholas Ansell" userId="S::nicholas.ansell@climate-kic.org::a6d34864-cd9d-46d3-94dd-33352666b9a3" providerId="AD" clId="Web-{00000000-0000-0000-0000-000000000000}" dt="2026-09-14T15:20:35.412" v="164" actId="20577"/>
        <pc:sldMkLst>
          <pc:docMk/>
          <pc:sldMk cId="0" sldId="342"/>
        </pc:sldMkLst>
        <pc:spChg chg="mod">
          <ac:chgData name="Nicholas Ansell" userId="S::nicholas.ansell@climate-kic.org::a6d34864-cd9d-46d3-94dd-33352666b9a3" providerId="AD" clId="Web-{00000000-0000-0000-0000-000000000000}" dt="2026-09-14T15:20:35.412" v="164" actId="20577"/>
          <ac:spMkLst>
            <pc:docMk/>
            <pc:sldMk cId="0" sldId="342"/>
            <ac:spMk id="3" creationId="{00000000-0000-0000-0000-000000000000}"/>
          </ac:spMkLst>
        </pc:spChg>
      </pc:sldChg>
      <pc:sldChg chg="modSp">
        <pc:chgData name="Nicholas Ansell" userId="S::nicholas.ansell@climate-kic.org::a6d34864-cd9d-46d3-94dd-33352666b9a3" providerId="AD" clId="Web-{00000000-0000-0000-0000-000000000000}" dt="2026-09-14T15:21:46.852" v="241" actId="20577"/>
        <pc:sldMkLst>
          <pc:docMk/>
          <pc:sldMk cId="0" sldId="344"/>
        </pc:sldMkLst>
        <pc:spChg chg="mod">
          <ac:chgData name="Nicholas Ansell" userId="S::nicholas.ansell@climate-kic.org::a6d34864-cd9d-46d3-94dd-33352666b9a3" providerId="AD" clId="Web-{00000000-0000-0000-0000-000000000000}" dt="2026-09-14T15:21:46.852" v="241" actId="20577"/>
          <ac:spMkLst>
            <pc:docMk/>
            <pc:sldMk cId="0" sldId="344"/>
            <ac:spMk id="3" creationId="{00000000-0000-0000-0000-000000000000}"/>
          </ac:spMkLst>
        </pc:spChg>
      </pc:sldChg>
      <pc:sldChg chg="modSp">
        <pc:chgData name="Nicholas Ansell" userId="S::nicholas.ansell@climate-kic.org::a6d34864-cd9d-46d3-94dd-33352666b9a3" providerId="AD" clId="Web-{00000000-0000-0000-0000-000000000000}" dt="2026-09-14T15:22:47.370" v="276" actId="20577"/>
        <pc:sldMkLst>
          <pc:docMk/>
          <pc:sldMk cId="0" sldId="347"/>
        </pc:sldMkLst>
        <pc:spChg chg="mod">
          <ac:chgData name="Nicholas Ansell" userId="S::nicholas.ansell@climate-kic.org::a6d34864-cd9d-46d3-94dd-33352666b9a3" providerId="AD" clId="Web-{00000000-0000-0000-0000-000000000000}" dt="2026-09-14T15:22:47.370" v="276" actId="20577"/>
          <ac:spMkLst>
            <pc:docMk/>
            <pc:sldMk cId="0" sldId="347"/>
            <ac:spMk id="3" creationId="{00000000-0000-0000-0000-000000000000}"/>
          </ac:spMkLst>
        </pc:spChg>
      </pc:sldChg>
      <pc:sldChg chg="mod ord modShow">
        <pc:chgData name="Nicholas Ansell" userId="S::nicholas.ansell@climate-kic.org::a6d34864-cd9d-46d3-94dd-33352666b9a3" providerId="AD" clId="Web-{00000000-0000-0000-0000-000000000000}" dt="2026-09-15T08:33:30.496" v="291"/>
        <pc:sldMkLst>
          <pc:docMk/>
          <pc:sldMk cId="0" sldId="349"/>
        </pc:sldMkLst>
      </pc:sldChg>
      <pc:sldChg chg="modSp">
        <pc:chgData name="Nicholas Ansell" userId="S::nicholas.ansell@climate-kic.org::a6d34864-cd9d-46d3-94dd-33352666b9a3" providerId="AD" clId="Web-{00000000-0000-0000-0000-000000000000}" dt="2026-09-14T15:24:48.984" v="290" actId="20577"/>
        <pc:sldMkLst>
          <pc:docMk/>
          <pc:sldMk cId="0" sldId="352"/>
        </pc:sldMkLst>
        <pc:spChg chg="mod">
          <ac:chgData name="Nicholas Ansell" userId="S::nicholas.ansell@climate-kic.org::a6d34864-cd9d-46d3-94dd-33352666b9a3" providerId="AD" clId="Web-{00000000-0000-0000-0000-000000000000}" dt="2026-09-14T15:24:48.984" v="290" actId="20577"/>
          <ac:spMkLst>
            <pc:docMk/>
            <pc:sldMk cId="0" sldId="352"/>
            <ac:spMk id="3" creationId="{00000000-0000-0000-0000-000000000000}"/>
          </ac:spMkLst>
        </pc:spChg>
      </pc:sldChg>
      <pc:sldChg chg="addSp delSp modSp add">
        <pc:chgData name="Nicholas Ansell" userId="S::nicholas.ansell@climate-kic.org::a6d34864-cd9d-46d3-94dd-33352666b9a3" providerId="AD" clId="Web-{00000000-0000-0000-0000-000000000000}" dt="2026-09-14T15:17:28.140" v="152" actId="1076"/>
        <pc:sldMkLst>
          <pc:docMk/>
          <pc:sldMk cId="1781273976" sldId="378"/>
        </pc:sldMkLst>
        <pc:spChg chg="mod">
          <ac:chgData name="Nicholas Ansell" userId="S::nicholas.ansell@climate-kic.org::a6d34864-cd9d-46d3-94dd-33352666b9a3" providerId="AD" clId="Web-{00000000-0000-0000-0000-000000000000}" dt="2026-09-14T15:17:16.952" v="150" actId="1076"/>
          <ac:spMkLst>
            <pc:docMk/>
            <pc:sldMk cId="1781273976" sldId="378"/>
            <ac:spMk id="5" creationId="{E43DC9FE-F647-3CE5-A882-0FF9F63B3D37}"/>
          </ac:spMkLst>
        </pc:spChg>
        <pc:spChg chg="mod">
          <ac:chgData name="Nicholas Ansell" userId="S::nicholas.ansell@climate-kic.org::a6d34864-cd9d-46d3-94dd-33352666b9a3" providerId="AD" clId="Web-{00000000-0000-0000-0000-000000000000}" dt="2026-09-14T15:17:20.655" v="151" actId="1076"/>
          <ac:spMkLst>
            <pc:docMk/>
            <pc:sldMk cId="1781273976" sldId="378"/>
            <ac:spMk id="8" creationId="{0C268121-13D3-B687-3D49-5A8E9278033A}"/>
          </ac:spMkLst>
        </pc:spChg>
        <pc:spChg chg="mod">
          <ac:chgData name="Nicholas Ansell" userId="S::nicholas.ansell@climate-kic.org::a6d34864-cd9d-46d3-94dd-33352666b9a3" providerId="AD" clId="Web-{00000000-0000-0000-0000-000000000000}" dt="2026-09-14T15:17:28.140" v="152" actId="1076"/>
          <ac:spMkLst>
            <pc:docMk/>
            <pc:sldMk cId="1781273976" sldId="378"/>
            <ac:spMk id="21" creationId="{41B0A5FD-8AEE-58E9-22CB-E1F6C1C03EA3}"/>
          </ac:spMkLst>
        </pc:spChg>
        <pc:spChg chg="mod">
          <ac:chgData name="Nicholas Ansell" userId="S::nicholas.ansell@climate-kic.org::a6d34864-cd9d-46d3-94dd-33352666b9a3" providerId="AD" clId="Web-{00000000-0000-0000-0000-000000000000}" dt="2026-09-14T15:17:11.358" v="149" actId="1076"/>
          <ac:spMkLst>
            <pc:docMk/>
            <pc:sldMk cId="1781273976" sldId="378"/>
            <ac:spMk id="22" creationId="{A965627F-4915-B446-F7E9-CEAA3296207B}"/>
          </ac:spMkLst>
        </pc:spChg>
        <pc:grpChg chg="add del mod">
          <ac:chgData name="Nicholas Ansell" userId="S::nicholas.ansell@climate-kic.org::a6d34864-cd9d-46d3-94dd-33352666b9a3" providerId="AD" clId="Web-{00000000-0000-0000-0000-000000000000}" dt="2026-09-14T15:15:47.340" v="61"/>
          <ac:grpSpMkLst>
            <pc:docMk/>
            <pc:sldMk cId="1781273976" sldId="378"/>
            <ac:grpSpMk id="6" creationId="{1FC14BB3-E46F-0F51-D0FD-5CCEEF0FCD9A}"/>
          </ac:grpSpMkLst>
        </pc:grpChg>
        <pc:grpChg chg="del">
          <ac:chgData name="Nicholas Ansell" userId="S::nicholas.ansell@climate-kic.org::a6d34864-cd9d-46d3-94dd-33352666b9a3" providerId="AD" clId="Web-{00000000-0000-0000-0000-000000000000}" dt="2026-09-14T15:16:18.309" v="86"/>
          <ac:grpSpMkLst>
            <pc:docMk/>
            <pc:sldMk cId="1781273976" sldId="378"/>
            <ac:grpSpMk id="9" creationId="{73AB6494-D4BA-EC7E-990F-AD7606C68922}"/>
          </ac:grpSpMkLst>
        </pc:grpChg>
        <pc:picChg chg="del">
          <ac:chgData name="Nicholas Ansell" userId="S::nicholas.ansell@climate-kic.org::a6d34864-cd9d-46d3-94dd-33352666b9a3" providerId="AD" clId="Web-{00000000-0000-0000-0000-000000000000}" dt="2026-09-14T15:16:16.419" v="84"/>
          <ac:picMkLst>
            <pc:docMk/>
            <pc:sldMk cId="1781273976" sldId="378"/>
            <ac:picMk id="3" creationId="{EBC40CE8-6FAE-816B-63DB-F8C46B664EDF}"/>
          </ac:picMkLst>
        </pc:picChg>
        <pc:picChg chg="del">
          <ac:chgData name="Nicholas Ansell" userId="S::nicholas.ansell@climate-kic.org::a6d34864-cd9d-46d3-94dd-33352666b9a3" providerId="AD" clId="Web-{00000000-0000-0000-0000-000000000000}" dt="2026-09-14T15:14:28.946" v="1"/>
          <ac:picMkLst>
            <pc:docMk/>
            <pc:sldMk cId="1781273976" sldId="378"/>
            <ac:picMk id="4" creationId="{B83862C6-D74D-DAB9-346F-43B5D0441B0A}"/>
          </ac:picMkLst>
        </pc:picChg>
        <pc:picChg chg="del">
          <ac:chgData name="Nicholas Ansell" userId="S::nicholas.ansell@climate-kic.org::a6d34864-cd9d-46d3-94dd-33352666b9a3" providerId="AD" clId="Web-{00000000-0000-0000-0000-000000000000}" dt="2026-09-14T15:16:17.341" v="85"/>
          <ac:picMkLst>
            <pc:docMk/>
            <pc:sldMk cId="1781273976" sldId="378"/>
            <ac:picMk id="14" creationId="{63F06AC7-A203-E71D-3DC7-7E9E33BB3B4C}"/>
          </ac:picMkLst>
        </pc:picChg>
      </pc:sldChg>
      <pc:sldChg chg="add">
        <pc:chgData name="Nicholas Ansell" userId="S::nicholas.ansell@climate-kic.org::a6d34864-cd9d-46d3-94dd-33352666b9a3" providerId="AD" clId="Web-{00000000-0000-0000-0000-000000000000}" dt="2026-09-14T15:19:15.800" v="157"/>
        <pc:sldMkLst>
          <pc:docMk/>
          <pc:sldMk cId="8405569" sldId="379"/>
        </pc:sldMkLst>
      </pc:sldChg>
      <pc:sldChg chg="add del">
        <pc:chgData name="Nicholas Ansell" userId="S::nicholas.ansell@climate-kic.org::a6d34864-cd9d-46d3-94dd-33352666b9a3" providerId="AD" clId="Web-{00000000-0000-0000-0000-000000000000}" dt="2026-09-14T15:18:45.940" v="156"/>
        <pc:sldMkLst>
          <pc:docMk/>
          <pc:sldMk cId="545769775" sldId="379"/>
        </pc:sldMkLst>
      </pc:sldChg>
      <pc:sldChg chg="add">
        <pc:chgData name="Nicholas Ansell" userId="S::nicholas.ansell@climate-kic.org::a6d34864-cd9d-46d3-94dd-33352666b9a3" providerId="AD" clId="Web-{00000000-0000-0000-0000-000000000000}" dt="2026-09-14T15:19:47.973" v="159"/>
        <pc:sldMkLst>
          <pc:docMk/>
          <pc:sldMk cId="1670295225" sldId="380"/>
        </pc:sldMkLst>
      </pc:sldChg>
      <pc:sldChg chg="add del">
        <pc:chgData name="Nicholas Ansell" userId="S::nicholas.ansell@climate-kic.org::a6d34864-cd9d-46d3-94dd-33352666b9a3" providerId="AD" clId="Web-{00000000-0000-0000-0000-000000000000}" dt="2026-09-14T15:18:44.908" v="155"/>
        <pc:sldMkLst>
          <pc:docMk/>
          <pc:sldMk cId="3565817320" sldId="380"/>
        </pc:sldMkLst>
      </pc:sldChg>
      <pc:sldChg chg="add ord">
        <pc:chgData name="Nicholas Ansell" userId="S::nicholas.ansell@climate-kic.org::a6d34864-cd9d-46d3-94dd-33352666b9a3" providerId="AD" clId="Web-{00000000-0000-0000-0000-000000000000}" dt="2026-09-14T15:20:25.787" v="162"/>
        <pc:sldMkLst>
          <pc:docMk/>
          <pc:sldMk cId="2345199057" sldId="381"/>
        </pc:sldMkLst>
      </pc:sldChg>
      <pc:sldMasterChg chg="addSldLayout modSldLayout">
        <pc:chgData name="Nicholas Ansell" userId="S::nicholas.ansell@climate-kic.org::a6d34864-cd9d-46d3-94dd-33352666b9a3" providerId="AD" clId="Web-{00000000-0000-0000-0000-000000000000}" dt="2026-09-14T15:19:15.800" v="157"/>
        <pc:sldMasterMkLst>
          <pc:docMk/>
          <pc:sldMasterMk cId="508003297" sldId="2147483648"/>
        </pc:sldMasterMkLst>
        <pc:sldLayoutChg chg="add mod">
          <pc:chgData name="Nicholas Ansell" userId="S::nicholas.ansell@climate-kic.org::a6d34864-cd9d-46d3-94dd-33352666b9a3" providerId="AD" clId="Web-{00000000-0000-0000-0000-000000000000}" dt="2026-09-14T15:19:15.800" v="157"/>
          <pc:sldLayoutMkLst>
            <pc:docMk/>
            <pc:sldMasterMk cId="508003297" sldId="2147483648"/>
            <pc:sldLayoutMk cId="2557395412" sldId="2147483649"/>
          </pc:sldLayoutMkLst>
        </pc:sldLayoutChg>
        <pc:sldLayoutChg chg="add mod">
          <pc:chgData name="Nicholas Ansell" userId="S::nicholas.ansell@climate-kic.org::a6d34864-cd9d-46d3-94dd-33352666b9a3" providerId="AD" clId="Web-{00000000-0000-0000-0000-000000000000}" dt="2026-09-14T15:19:15.800" v="157"/>
          <pc:sldLayoutMkLst>
            <pc:docMk/>
            <pc:sldMasterMk cId="508003297" sldId="2147483648"/>
            <pc:sldLayoutMk cId="2438449387" sldId="2147483651"/>
          </pc:sldLayoutMkLst>
        </pc:sldLayoutChg>
        <pc:sldLayoutChg chg="add mod">
          <pc:chgData name="Nicholas Ansell" userId="S::nicholas.ansell@climate-kic.org::a6d34864-cd9d-46d3-94dd-33352666b9a3" providerId="AD" clId="Web-{00000000-0000-0000-0000-000000000000}" dt="2026-09-14T15:19:15.800" v="157"/>
          <pc:sldLayoutMkLst>
            <pc:docMk/>
            <pc:sldMasterMk cId="508003297" sldId="2147483648"/>
            <pc:sldLayoutMk cId="1741899623" sldId="2147483654"/>
          </pc:sldLayoutMkLst>
        </pc:sldLayoutChg>
        <pc:sldLayoutChg chg="add mod">
          <pc:chgData name="Nicholas Ansell" userId="S::nicholas.ansell@climate-kic.org::a6d34864-cd9d-46d3-94dd-33352666b9a3" providerId="AD" clId="Web-{00000000-0000-0000-0000-000000000000}" dt="2026-09-14T15:19:15.800" v="157"/>
          <pc:sldLayoutMkLst>
            <pc:docMk/>
            <pc:sldMasterMk cId="508003297" sldId="2147483648"/>
            <pc:sldLayoutMk cId="1525757248" sldId="2147483657"/>
          </pc:sldLayoutMkLst>
        </pc:sldLayoutChg>
        <pc:sldLayoutChg chg="add mod">
          <pc:chgData name="Nicholas Ansell" userId="S::nicholas.ansell@climate-kic.org::a6d34864-cd9d-46d3-94dd-33352666b9a3" providerId="AD" clId="Web-{00000000-0000-0000-0000-000000000000}" dt="2026-09-14T15:19:15.800" v="157"/>
          <pc:sldLayoutMkLst>
            <pc:docMk/>
            <pc:sldMasterMk cId="508003297" sldId="2147483648"/>
            <pc:sldLayoutMk cId="2551085495" sldId="2147483664"/>
          </pc:sldLayoutMkLst>
        </pc:sldLayoutChg>
        <pc:sldLayoutChg chg="add mod">
          <pc:chgData name="Nicholas Ansell" userId="S::nicholas.ansell@climate-kic.org::a6d34864-cd9d-46d3-94dd-33352666b9a3" providerId="AD" clId="Web-{00000000-0000-0000-0000-000000000000}" dt="2026-09-14T15:19:15.800" v="157"/>
          <pc:sldLayoutMkLst>
            <pc:docMk/>
            <pc:sldMasterMk cId="508003297" sldId="2147483648"/>
            <pc:sldLayoutMk cId="1155002074" sldId="2147483669"/>
          </pc:sldLayoutMkLst>
        </pc:sldLayoutChg>
        <pc:sldLayoutChg chg="add mod">
          <pc:chgData name="Nicholas Ansell" userId="S::nicholas.ansell@climate-kic.org::a6d34864-cd9d-46d3-94dd-33352666b9a3" providerId="AD" clId="Web-{00000000-0000-0000-0000-000000000000}" dt="2026-09-14T15:19:15.800" v="157"/>
          <pc:sldLayoutMkLst>
            <pc:docMk/>
            <pc:sldMasterMk cId="508003297" sldId="2147483648"/>
            <pc:sldLayoutMk cId="81667363" sldId="2147483671"/>
          </pc:sldLayoutMkLst>
        </pc:sldLayoutChg>
        <pc:sldLayoutChg chg="add mod">
          <pc:chgData name="Nicholas Ansell" userId="S::nicholas.ansell@climate-kic.org::a6d34864-cd9d-46d3-94dd-33352666b9a3" providerId="AD" clId="Web-{00000000-0000-0000-0000-000000000000}" dt="2026-09-14T15:19:15.800" v="157"/>
          <pc:sldLayoutMkLst>
            <pc:docMk/>
            <pc:sldMasterMk cId="508003297" sldId="2147483648"/>
            <pc:sldLayoutMk cId="1967745084" sldId="2147483672"/>
          </pc:sldLayoutMkLst>
        </pc:sldLayoutChg>
        <pc:sldLayoutChg chg="add mod">
          <pc:chgData name="Nicholas Ansell" userId="S::nicholas.ansell@climate-kic.org::a6d34864-cd9d-46d3-94dd-33352666b9a3" providerId="AD" clId="Web-{00000000-0000-0000-0000-000000000000}" dt="2026-09-14T15:19:15.800" v="157"/>
          <pc:sldLayoutMkLst>
            <pc:docMk/>
            <pc:sldMasterMk cId="508003297" sldId="2147483648"/>
            <pc:sldLayoutMk cId="1629444238" sldId="2147483673"/>
          </pc:sldLayoutMkLst>
        </pc:sldLayoutChg>
        <pc:sldLayoutChg chg="add mod">
          <pc:chgData name="Nicholas Ansell" userId="S::nicholas.ansell@climate-kic.org::a6d34864-cd9d-46d3-94dd-33352666b9a3" providerId="AD" clId="Web-{00000000-0000-0000-0000-000000000000}" dt="2026-09-14T15:19:15.800" v="157"/>
          <pc:sldLayoutMkLst>
            <pc:docMk/>
            <pc:sldMasterMk cId="508003297" sldId="2147483648"/>
            <pc:sldLayoutMk cId="1954494523" sldId="2147483674"/>
          </pc:sldLayoutMkLst>
        </pc:sldLayoutChg>
        <pc:sldLayoutChg chg="add mod">
          <pc:chgData name="Nicholas Ansell" userId="S::nicholas.ansell@climate-kic.org::a6d34864-cd9d-46d3-94dd-33352666b9a3" providerId="AD" clId="Web-{00000000-0000-0000-0000-000000000000}" dt="2026-09-14T15:19:15.800" v="157"/>
          <pc:sldLayoutMkLst>
            <pc:docMk/>
            <pc:sldMasterMk cId="508003297" sldId="2147483648"/>
            <pc:sldLayoutMk cId="993164406" sldId="2147483679"/>
          </pc:sldLayoutMkLst>
        </pc:sldLayoutChg>
        <pc:sldLayoutChg chg="add mod">
          <pc:chgData name="Nicholas Ansell" userId="S::nicholas.ansell@climate-kic.org::a6d34864-cd9d-46d3-94dd-33352666b9a3" providerId="AD" clId="Web-{00000000-0000-0000-0000-000000000000}" dt="2026-09-14T15:19:15.800" v="157"/>
          <pc:sldLayoutMkLst>
            <pc:docMk/>
            <pc:sldMasterMk cId="508003297" sldId="2147483648"/>
            <pc:sldLayoutMk cId="2411603346" sldId="2147483682"/>
          </pc:sldLayoutMkLst>
        </pc:sldLayoutChg>
        <pc:sldLayoutChg chg="add mod">
          <pc:chgData name="Nicholas Ansell" userId="S::nicholas.ansell@climate-kic.org::a6d34864-cd9d-46d3-94dd-33352666b9a3" providerId="AD" clId="Web-{00000000-0000-0000-0000-000000000000}" dt="2026-09-14T15:19:15.800" v="157"/>
          <pc:sldLayoutMkLst>
            <pc:docMk/>
            <pc:sldMasterMk cId="508003297" sldId="2147483648"/>
            <pc:sldLayoutMk cId="1087363251" sldId="2147483683"/>
          </pc:sldLayoutMkLst>
        </pc:sldLayoutChg>
        <pc:sldLayoutChg chg="add mod">
          <pc:chgData name="Nicholas Ansell" userId="S::nicholas.ansell@climate-kic.org::a6d34864-cd9d-46d3-94dd-33352666b9a3" providerId="AD" clId="Web-{00000000-0000-0000-0000-000000000000}" dt="2026-09-14T15:19:15.800" v="157"/>
          <pc:sldLayoutMkLst>
            <pc:docMk/>
            <pc:sldMasterMk cId="508003297" sldId="2147483648"/>
            <pc:sldLayoutMk cId="3047470222" sldId="2147483684"/>
          </pc:sldLayoutMkLst>
        </pc:sldLayoutChg>
        <pc:sldLayoutChg chg="add mod">
          <pc:chgData name="Nicholas Ansell" userId="S::nicholas.ansell@climate-kic.org::a6d34864-cd9d-46d3-94dd-33352666b9a3" providerId="AD" clId="Web-{00000000-0000-0000-0000-000000000000}" dt="2026-09-14T15:19:15.800" v="157"/>
          <pc:sldLayoutMkLst>
            <pc:docMk/>
            <pc:sldMasterMk cId="508003297" sldId="2147483648"/>
            <pc:sldLayoutMk cId="3400577056" sldId="2147483686"/>
          </pc:sldLayoutMkLst>
        </pc:sldLayoutChg>
        <pc:sldLayoutChg chg="add mod">
          <pc:chgData name="Nicholas Ansell" userId="S::nicholas.ansell@climate-kic.org::a6d34864-cd9d-46d3-94dd-33352666b9a3" providerId="AD" clId="Web-{00000000-0000-0000-0000-000000000000}" dt="2026-09-14T15:19:15.800" v="157"/>
          <pc:sldLayoutMkLst>
            <pc:docMk/>
            <pc:sldMasterMk cId="508003297" sldId="2147483648"/>
            <pc:sldLayoutMk cId="2510252119" sldId="2147483687"/>
          </pc:sldLayoutMkLst>
        </pc:sldLayoutChg>
        <pc:sldLayoutChg chg="add mod">
          <pc:chgData name="Nicholas Ansell" userId="S::nicholas.ansell@climate-kic.org::a6d34864-cd9d-46d3-94dd-33352666b9a3" providerId="AD" clId="Web-{00000000-0000-0000-0000-000000000000}" dt="2026-09-14T15:19:15.800" v="157"/>
          <pc:sldLayoutMkLst>
            <pc:docMk/>
            <pc:sldMasterMk cId="508003297" sldId="2147483648"/>
            <pc:sldLayoutMk cId="3509006125" sldId="2147483688"/>
          </pc:sldLayoutMkLst>
        </pc:sldLayoutChg>
        <pc:sldLayoutChg chg="replId">
          <pc:chgData name="Nicholas Ansell" userId="S::nicholas.ansell@climate-kic.org::a6d34864-cd9d-46d3-94dd-33352666b9a3" providerId="AD" clId="Web-{00000000-0000-0000-0000-000000000000}" dt="2026-09-14T15:19:15.800" v="157"/>
          <pc:sldLayoutMkLst>
            <pc:docMk/>
            <pc:sldMasterMk cId="508003297" sldId="2147483648"/>
            <pc:sldLayoutMk cId="3132909504" sldId="2147483689"/>
          </pc:sldLayoutMkLst>
        </pc:sldLayoutChg>
        <pc:sldLayoutChg chg="replId">
          <pc:chgData name="Nicholas Ansell" userId="S::nicholas.ansell@climate-kic.org::a6d34864-cd9d-46d3-94dd-33352666b9a3" providerId="AD" clId="Web-{00000000-0000-0000-0000-000000000000}" dt="2026-09-14T15:19:15.800" v="157"/>
          <pc:sldLayoutMkLst>
            <pc:docMk/>
            <pc:sldMasterMk cId="508003297" sldId="2147483648"/>
            <pc:sldLayoutMk cId="4165046674" sldId="2147483690"/>
          </pc:sldLayoutMkLst>
        </pc:sldLayoutChg>
        <pc:sldLayoutChg chg="replId">
          <pc:chgData name="Nicholas Ansell" userId="S::nicholas.ansell@climate-kic.org::a6d34864-cd9d-46d3-94dd-33352666b9a3" providerId="AD" clId="Web-{00000000-0000-0000-0000-000000000000}" dt="2026-09-14T15:19:15.800" v="157"/>
          <pc:sldLayoutMkLst>
            <pc:docMk/>
            <pc:sldMasterMk cId="508003297" sldId="2147483648"/>
            <pc:sldLayoutMk cId="3902747637" sldId="2147483691"/>
          </pc:sldLayoutMkLst>
        </pc:sldLayoutChg>
        <pc:sldLayoutChg chg="replId">
          <pc:chgData name="Nicholas Ansell" userId="S::nicholas.ansell@climate-kic.org::a6d34864-cd9d-46d3-94dd-33352666b9a3" providerId="AD" clId="Web-{00000000-0000-0000-0000-000000000000}" dt="2026-09-14T15:19:15.800" v="157"/>
          <pc:sldLayoutMkLst>
            <pc:docMk/>
            <pc:sldMasterMk cId="508003297" sldId="2147483648"/>
            <pc:sldLayoutMk cId="1468550261" sldId="2147483692"/>
          </pc:sldLayoutMkLst>
        </pc:sldLayoutChg>
        <pc:sldLayoutChg chg="replId">
          <pc:chgData name="Nicholas Ansell" userId="S::nicholas.ansell@climate-kic.org::a6d34864-cd9d-46d3-94dd-33352666b9a3" providerId="AD" clId="Web-{00000000-0000-0000-0000-000000000000}" dt="2026-09-14T15:19:15.800" v="157"/>
          <pc:sldLayoutMkLst>
            <pc:docMk/>
            <pc:sldMasterMk cId="508003297" sldId="2147483648"/>
            <pc:sldLayoutMk cId="3669419314" sldId="2147483693"/>
          </pc:sldLayoutMkLst>
        </pc:sldLayoutChg>
        <pc:sldLayoutChg chg="replId">
          <pc:chgData name="Nicholas Ansell" userId="S::nicholas.ansell@climate-kic.org::a6d34864-cd9d-46d3-94dd-33352666b9a3" providerId="AD" clId="Web-{00000000-0000-0000-0000-000000000000}" dt="2026-09-14T15:19:15.800" v="157"/>
          <pc:sldLayoutMkLst>
            <pc:docMk/>
            <pc:sldMasterMk cId="508003297" sldId="2147483648"/>
            <pc:sldLayoutMk cId="4107672468" sldId="2147483694"/>
          </pc:sldLayoutMkLst>
        </pc:sldLayoutChg>
        <pc:sldLayoutChg chg="replId">
          <pc:chgData name="Nicholas Ansell" userId="S::nicholas.ansell@climate-kic.org::a6d34864-cd9d-46d3-94dd-33352666b9a3" providerId="AD" clId="Web-{00000000-0000-0000-0000-000000000000}" dt="2026-09-14T15:19:15.800" v="157"/>
          <pc:sldLayoutMkLst>
            <pc:docMk/>
            <pc:sldMasterMk cId="508003297" sldId="2147483648"/>
            <pc:sldLayoutMk cId="2219916151" sldId="2147483695"/>
          </pc:sldLayoutMkLst>
        </pc:sldLayoutChg>
        <pc:sldLayoutChg chg="replId">
          <pc:chgData name="Nicholas Ansell" userId="S::nicholas.ansell@climate-kic.org::a6d34864-cd9d-46d3-94dd-33352666b9a3" providerId="AD" clId="Web-{00000000-0000-0000-0000-000000000000}" dt="2026-09-14T15:19:15.800" v="157"/>
          <pc:sldLayoutMkLst>
            <pc:docMk/>
            <pc:sldMasterMk cId="508003297" sldId="2147483648"/>
            <pc:sldLayoutMk cId="2351256282" sldId="2147483696"/>
          </pc:sldLayoutMkLst>
        </pc:sldLayoutChg>
        <pc:sldLayoutChg chg="replId">
          <pc:chgData name="Nicholas Ansell" userId="S::nicholas.ansell@climate-kic.org::a6d34864-cd9d-46d3-94dd-33352666b9a3" providerId="AD" clId="Web-{00000000-0000-0000-0000-000000000000}" dt="2026-09-14T15:19:15.800" v="157"/>
          <pc:sldLayoutMkLst>
            <pc:docMk/>
            <pc:sldMasterMk cId="508003297" sldId="2147483648"/>
            <pc:sldLayoutMk cId="2138761572" sldId="2147483697"/>
          </pc:sldLayoutMkLst>
        </pc:sldLayoutChg>
        <pc:sldLayoutChg chg="replId">
          <pc:chgData name="Nicholas Ansell" userId="S::nicholas.ansell@climate-kic.org::a6d34864-cd9d-46d3-94dd-33352666b9a3" providerId="AD" clId="Web-{00000000-0000-0000-0000-000000000000}" dt="2026-09-14T15:19:15.800" v="157"/>
          <pc:sldLayoutMkLst>
            <pc:docMk/>
            <pc:sldMasterMk cId="508003297" sldId="2147483648"/>
            <pc:sldLayoutMk cId="1484284776" sldId="2147483698"/>
          </pc:sldLayoutMkLst>
        </pc:sldLayoutChg>
        <pc:sldLayoutChg chg="replId">
          <pc:chgData name="Nicholas Ansell" userId="S::nicholas.ansell@climate-kic.org::a6d34864-cd9d-46d3-94dd-33352666b9a3" providerId="AD" clId="Web-{00000000-0000-0000-0000-000000000000}" dt="2026-09-14T15:19:15.800" v="157"/>
          <pc:sldLayoutMkLst>
            <pc:docMk/>
            <pc:sldMasterMk cId="508003297" sldId="2147483648"/>
            <pc:sldLayoutMk cId="74296824" sldId="2147483699"/>
          </pc:sldLayoutMkLst>
        </pc:sldLayoutChg>
        <pc:sldLayoutChg chg="replId">
          <pc:chgData name="Nicholas Ansell" userId="S::nicholas.ansell@climate-kic.org::a6d34864-cd9d-46d3-94dd-33352666b9a3" providerId="AD" clId="Web-{00000000-0000-0000-0000-000000000000}" dt="2026-09-14T15:19:15.800" v="157"/>
          <pc:sldLayoutMkLst>
            <pc:docMk/>
            <pc:sldMasterMk cId="508003297" sldId="2147483648"/>
            <pc:sldLayoutMk cId="3938400343" sldId="2147483700"/>
          </pc:sldLayoutMkLst>
        </pc:sldLayoutChg>
      </pc:sldMasterChg>
    </pc:docChg>
  </pc:docChgLst>
  <pc:docChgLst>
    <pc:chgData name="Nicholas Ansell" userId="S::nicholas.ansell@climate-kic.org::a6d34864-cd9d-46d3-94dd-33352666b9a3" providerId="AD" clId="Web-{24493D80-6345-46D3-A6A4-DAE5807A3EC0}"/>
    <pc:docChg chg="modSld">
      <pc:chgData name="Nicholas Ansell" userId="S::nicholas.ansell@climate-kic.org::a6d34864-cd9d-46d3-94dd-33352666b9a3" providerId="AD" clId="Web-{24493D80-6345-46D3-A6A4-DAE5807A3EC0}" dt="2026-09-15T07:45:33.633" v="107" actId="20577"/>
      <pc:docMkLst>
        <pc:docMk/>
      </pc:docMkLst>
      <pc:sldChg chg="modSp">
        <pc:chgData name="Nicholas Ansell" userId="S::nicholas.ansell@climate-kic.org::a6d34864-cd9d-46d3-94dd-33352666b9a3" providerId="AD" clId="Web-{24493D80-6345-46D3-A6A4-DAE5807A3EC0}" dt="2026-09-15T07:24:23.741" v="17" actId="20577"/>
        <pc:sldMkLst>
          <pc:docMk/>
          <pc:sldMk cId="1962091267" sldId="269"/>
        </pc:sldMkLst>
        <pc:spChg chg="mod">
          <ac:chgData name="Nicholas Ansell" userId="S::nicholas.ansell@climate-kic.org::a6d34864-cd9d-46d3-94dd-33352666b9a3" providerId="AD" clId="Web-{24493D80-6345-46D3-A6A4-DAE5807A3EC0}" dt="2026-09-15T07:24:23.741" v="17" actId="20577"/>
          <ac:spMkLst>
            <pc:docMk/>
            <pc:sldMk cId="1962091267" sldId="269"/>
            <ac:spMk id="3" creationId="{EF177C4F-302A-5E9C-F4C6-39C26D895FF7}"/>
          </ac:spMkLst>
        </pc:spChg>
      </pc:sldChg>
      <pc:sldChg chg="modSp">
        <pc:chgData name="Nicholas Ansell" userId="S::nicholas.ansell@climate-kic.org::a6d34864-cd9d-46d3-94dd-33352666b9a3" providerId="AD" clId="Web-{24493D80-6345-46D3-A6A4-DAE5807A3EC0}" dt="2026-09-15T07:23:45.771" v="11" actId="20577"/>
        <pc:sldMkLst>
          <pc:docMk/>
          <pc:sldMk cId="0" sldId="342"/>
        </pc:sldMkLst>
        <pc:spChg chg="mod">
          <ac:chgData name="Nicholas Ansell" userId="S::nicholas.ansell@climate-kic.org::a6d34864-cd9d-46d3-94dd-33352666b9a3" providerId="AD" clId="Web-{24493D80-6345-46D3-A6A4-DAE5807A3EC0}" dt="2026-09-15T07:23:34.770" v="2" actId="20577"/>
          <ac:spMkLst>
            <pc:docMk/>
            <pc:sldMk cId="0" sldId="342"/>
            <ac:spMk id="2" creationId="{00000000-0000-0000-0000-000000000000}"/>
          </ac:spMkLst>
        </pc:spChg>
        <pc:spChg chg="mod">
          <ac:chgData name="Nicholas Ansell" userId="S::nicholas.ansell@climate-kic.org::a6d34864-cd9d-46d3-94dd-33352666b9a3" providerId="AD" clId="Web-{24493D80-6345-46D3-A6A4-DAE5807A3EC0}" dt="2026-09-15T07:23:45.771" v="11" actId="20577"/>
          <ac:spMkLst>
            <pc:docMk/>
            <pc:sldMk cId="0" sldId="342"/>
            <ac:spMk id="3" creationId="{00000000-0000-0000-0000-000000000000}"/>
          </ac:spMkLst>
        </pc:spChg>
      </pc:sldChg>
      <pc:sldChg chg="modSp">
        <pc:chgData name="Nicholas Ansell" userId="S::nicholas.ansell@climate-kic.org::a6d34864-cd9d-46d3-94dd-33352666b9a3" providerId="AD" clId="Web-{24493D80-6345-46D3-A6A4-DAE5807A3EC0}" dt="2026-09-15T07:29:19.161" v="45" actId="20577"/>
        <pc:sldMkLst>
          <pc:docMk/>
          <pc:sldMk cId="0" sldId="343"/>
        </pc:sldMkLst>
        <pc:spChg chg="mod">
          <ac:chgData name="Nicholas Ansell" userId="S::nicholas.ansell@climate-kic.org::a6d34864-cd9d-46d3-94dd-33352666b9a3" providerId="AD" clId="Web-{24493D80-6345-46D3-A6A4-DAE5807A3EC0}" dt="2026-09-15T07:29:19.161" v="45" actId="20577"/>
          <ac:spMkLst>
            <pc:docMk/>
            <pc:sldMk cId="0" sldId="343"/>
            <ac:spMk id="3" creationId="{00000000-0000-0000-0000-000000000000}"/>
          </ac:spMkLst>
        </pc:spChg>
      </pc:sldChg>
      <pc:sldChg chg="modSp">
        <pc:chgData name="Nicholas Ansell" userId="S::nicholas.ansell@climate-kic.org::a6d34864-cd9d-46d3-94dd-33352666b9a3" providerId="AD" clId="Web-{24493D80-6345-46D3-A6A4-DAE5807A3EC0}" dt="2026-09-15T07:27:16.621" v="22" actId="20577"/>
        <pc:sldMkLst>
          <pc:docMk/>
          <pc:sldMk cId="0" sldId="344"/>
        </pc:sldMkLst>
        <pc:spChg chg="mod">
          <ac:chgData name="Nicholas Ansell" userId="S::nicholas.ansell@climate-kic.org::a6d34864-cd9d-46d3-94dd-33352666b9a3" providerId="AD" clId="Web-{24493D80-6345-46D3-A6A4-DAE5807A3EC0}" dt="2026-09-15T07:25:43.977" v="20" actId="20577"/>
          <ac:spMkLst>
            <pc:docMk/>
            <pc:sldMk cId="0" sldId="344"/>
            <ac:spMk id="2" creationId="{00000000-0000-0000-0000-000000000000}"/>
          </ac:spMkLst>
        </pc:spChg>
        <pc:spChg chg="mod">
          <ac:chgData name="Nicholas Ansell" userId="S::nicholas.ansell@climate-kic.org::a6d34864-cd9d-46d3-94dd-33352666b9a3" providerId="AD" clId="Web-{24493D80-6345-46D3-A6A4-DAE5807A3EC0}" dt="2026-09-15T07:27:16.621" v="22" actId="20577"/>
          <ac:spMkLst>
            <pc:docMk/>
            <pc:sldMk cId="0" sldId="344"/>
            <ac:spMk id="3" creationId="{00000000-0000-0000-0000-000000000000}"/>
          </ac:spMkLst>
        </pc:spChg>
      </pc:sldChg>
      <pc:sldChg chg="modSp">
        <pc:chgData name="Nicholas Ansell" userId="S::nicholas.ansell@climate-kic.org::a6d34864-cd9d-46d3-94dd-33352666b9a3" providerId="AD" clId="Web-{24493D80-6345-46D3-A6A4-DAE5807A3EC0}" dt="2026-09-15T07:34:15.665" v="74" actId="20577"/>
        <pc:sldMkLst>
          <pc:docMk/>
          <pc:sldMk cId="0" sldId="347"/>
        </pc:sldMkLst>
        <pc:spChg chg="mod">
          <ac:chgData name="Nicholas Ansell" userId="S::nicholas.ansell@climate-kic.org::a6d34864-cd9d-46d3-94dd-33352666b9a3" providerId="AD" clId="Web-{24493D80-6345-46D3-A6A4-DAE5807A3EC0}" dt="2026-09-15T07:34:15.665" v="74" actId="20577"/>
          <ac:spMkLst>
            <pc:docMk/>
            <pc:sldMk cId="0" sldId="347"/>
            <ac:spMk id="3" creationId="{00000000-0000-0000-0000-000000000000}"/>
          </ac:spMkLst>
        </pc:spChg>
      </pc:sldChg>
      <pc:sldChg chg="modSp">
        <pc:chgData name="Nicholas Ansell" userId="S::nicholas.ansell@climate-kic.org::a6d34864-cd9d-46d3-94dd-33352666b9a3" providerId="AD" clId="Web-{24493D80-6345-46D3-A6A4-DAE5807A3EC0}" dt="2026-09-15T07:43:46.689" v="78" actId="14100"/>
        <pc:sldMkLst>
          <pc:docMk/>
          <pc:sldMk cId="0" sldId="357"/>
        </pc:sldMkLst>
        <pc:spChg chg="mod">
          <ac:chgData name="Nicholas Ansell" userId="S::nicholas.ansell@climate-kic.org::a6d34864-cd9d-46d3-94dd-33352666b9a3" providerId="AD" clId="Web-{24493D80-6345-46D3-A6A4-DAE5807A3EC0}" dt="2026-09-15T07:43:46.689" v="78" actId="14100"/>
          <ac:spMkLst>
            <pc:docMk/>
            <pc:sldMk cId="0" sldId="357"/>
            <ac:spMk id="3" creationId="{00000000-0000-0000-0000-000000000000}"/>
          </ac:spMkLst>
        </pc:spChg>
      </pc:sldChg>
      <pc:sldChg chg="modSp">
        <pc:chgData name="Nicholas Ansell" userId="S::nicholas.ansell@climate-kic.org::a6d34864-cd9d-46d3-94dd-33352666b9a3" providerId="AD" clId="Web-{24493D80-6345-46D3-A6A4-DAE5807A3EC0}" dt="2026-09-15T07:45:33.633" v="107" actId="20577"/>
        <pc:sldMkLst>
          <pc:docMk/>
          <pc:sldMk cId="0" sldId="359"/>
        </pc:sldMkLst>
        <pc:spChg chg="mod">
          <ac:chgData name="Nicholas Ansell" userId="S::nicholas.ansell@climate-kic.org::a6d34864-cd9d-46d3-94dd-33352666b9a3" providerId="AD" clId="Web-{24493D80-6345-46D3-A6A4-DAE5807A3EC0}" dt="2026-09-15T07:45:33.633" v="107" actId="20577"/>
          <ac:spMkLst>
            <pc:docMk/>
            <pc:sldMk cId="0" sldId="359"/>
            <ac:spMk id="3" creationId="{00000000-0000-0000-0000-000000000000}"/>
          </ac:spMkLst>
        </pc:spChg>
      </pc:sldChg>
    </pc:docChg>
  </pc:docChgLst>
  <pc:docChgLst>
    <pc:chgData name="Nicholas Ansell" userId="S::nicholas.ansell@climate-kic.org::a6d34864-cd9d-46d3-94dd-33352666b9a3" providerId="AD" clId="Web-{32FDFD6E-1886-4D34-C642-787519E5D835}"/>
    <pc:docChg chg="modSld">
      <pc:chgData name="Nicholas Ansell" userId="S::nicholas.ansell@climate-kic.org::a6d34864-cd9d-46d3-94dd-33352666b9a3" providerId="AD" clId="Web-{32FDFD6E-1886-4D34-C642-787519E5D835}" dt="2026-09-14T14:59:37.637" v="1" actId="20577"/>
      <pc:docMkLst>
        <pc:docMk/>
      </pc:docMkLst>
      <pc:sldChg chg="modSp">
        <pc:chgData name="Nicholas Ansell" userId="S::nicholas.ansell@climate-kic.org::a6d34864-cd9d-46d3-94dd-33352666b9a3" providerId="AD" clId="Web-{32FDFD6E-1886-4D34-C642-787519E5D835}" dt="2026-09-14T14:59:37.637" v="1" actId="20577"/>
        <pc:sldMkLst>
          <pc:docMk/>
          <pc:sldMk cId="776205762" sldId="376"/>
        </pc:sldMkLst>
        <pc:spChg chg="mod">
          <ac:chgData name="Nicholas Ansell" userId="S::nicholas.ansell@climate-kic.org::a6d34864-cd9d-46d3-94dd-33352666b9a3" providerId="AD" clId="Web-{32FDFD6E-1886-4D34-C642-787519E5D835}" dt="2026-09-14T14:59:37.637" v="1" actId="20577"/>
          <ac:spMkLst>
            <pc:docMk/>
            <pc:sldMk cId="776205762" sldId="376"/>
            <ac:spMk id="2" creationId="{CF3319B4-F3F1-C822-0412-AF70C443D3C8}"/>
          </ac:spMkLst>
        </pc:spChg>
      </pc:sldChg>
    </pc:docChg>
  </pc:docChgLst>
  <pc:docChgLst>
    <pc:chgData name="Jessica Fonti" userId="S::jessica.fonti@climate-kic.org::88a5900c-678c-4a67-a8cd-21a5e93d9b3b" providerId="AD" clId="Web-{EEA5B7DA-549F-1BEF-A95F-B9871DF52B47}"/>
    <pc:docChg chg="addSld modSld sldOrd modSection">
      <pc:chgData name="Jessica Fonti" userId="S::jessica.fonti@climate-kic.org::88a5900c-678c-4a67-a8cd-21a5e93d9b3b" providerId="AD" clId="Web-{EEA5B7DA-549F-1BEF-A95F-B9871DF52B47}" dt="2026-09-14T16:12:08.980" v="24" actId="1076"/>
      <pc:docMkLst>
        <pc:docMk/>
      </pc:docMkLst>
      <pc:sldChg chg="ord">
        <pc:chgData name="Jessica Fonti" userId="S::jessica.fonti@climate-kic.org::88a5900c-678c-4a67-a8cd-21a5e93d9b3b" providerId="AD" clId="Web-{EEA5B7DA-549F-1BEF-A95F-B9871DF52B47}" dt="2026-09-14T16:07:20.989" v="1"/>
        <pc:sldMkLst>
          <pc:docMk/>
          <pc:sldMk cId="108289790" sldId="341"/>
        </pc:sldMkLst>
      </pc:sldChg>
      <pc:sldChg chg="ord">
        <pc:chgData name="Jessica Fonti" userId="S::jessica.fonti@climate-kic.org::88a5900c-678c-4a67-a8cd-21a5e93d9b3b" providerId="AD" clId="Web-{EEA5B7DA-549F-1BEF-A95F-B9871DF52B47}" dt="2026-09-14T16:07:20.989" v="9"/>
        <pc:sldMkLst>
          <pc:docMk/>
          <pc:sldMk cId="0" sldId="367"/>
        </pc:sldMkLst>
      </pc:sldChg>
      <pc:sldChg chg="ord">
        <pc:chgData name="Jessica Fonti" userId="S::jessica.fonti@climate-kic.org::88a5900c-678c-4a67-a8cd-21a5e93d9b3b" providerId="AD" clId="Web-{EEA5B7DA-549F-1BEF-A95F-B9871DF52B47}" dt="2026-09-14T16:07:20.989" v="8"/>
        <pc:sldMkLst>
          <pc:docMk/>
          <pc:sldMk cId="0" sldId="368"/>
        </pc:sldMkLst>
      </pc:sldChg>
      <pc:sldChg chg="ord">
        <pc:chgData name="Jessica Fonti" userId="S::jessica.fonti@climate-kic.org::88a5900c-678c-4a67-a8cd-21a5e93d9b3b" providerId="AD" clId="Web-{EEA5B7DA-549F-1BEF-A95F-B9871DF52B47}" dt="2026-09-14T16:07:20.989" v="7"/>
        <pc:sldMkLst>
          <pc:docMk/>
          <pc:sldMk cId="0" sldId="369"/>
        </pc:sldMkLst>
      </pc:sldChg>
      <pc:sldChg chg="ord">
        <pc:chgData name="Jessica Fonti" userId="S::jessica.fonti@climate-kic.org::88a5900c-678c-4a67-a8cd-21a5e93d9b3b" providerId="AD" clId="Web-{EEA5B7DA-549F-1BEF-A95F-B9871DF52B47}" dt="2026-09-14T16:07:20.989" v="6"/>
        <pc:sldMkLst>
          <pc:docMk/>
          <pc:sldMk cId="0" sldId="370"/>
        </pc:sldMkLst>
      </pc:sldChg>
      <pc:sldChg chg="ord">
        <pc:chgData name="Jessica Fonti" userId="S::jessica.fonti@climate-kic.org::88a5900c-678c-4a67-a8cd-21a5e93d9b3b" providerId="AD" clId="Web-{EEA5B7DA-549F-1BEF-A95F-B9871DF52B47}" dt="2026-09-14T16:07:20.989" v="5"/>
        <pc:sldMkLst>
          <pc:docMk/>
          <pc:sldMk cId="0" sldId="371"/>
        </pc:sldMkLst>
      </pc:sldChg>
      <pc:sldChg chg="ord">
        <pc:chgData name="Jessica Fonti" userId="S::jessica.fonti@climate-kic.org::88a5900c-678c-4a67-a8cd-21a5e93d9b3b" providerId="AD" clId="Web-{EEA5B7DA-549F-1BEF-A95F-B9871DF52B47}" dt="2026-09-14T16:07:20.989" v="4"/>
        <pc:sldMkLst>
          <pc:docMk/>
          <pc:sldMk cId="0" sldId="372"/>
        </pc:sldMkLst>
      </pc:sldChg>
      <pc:sldChg chg="ord">
        <pc:chgData name="Jessica Fonti" userId="S::jessica.fonti@climate-kic.org::88a5900c-678c-4a67-a8cd-21a5e93d9b3b" providerId="AD" clId="Web-{EEA5B7DA-549F-1BEF-A95F-B9871DF52B47}" dt="2026-09-14T16:07:20.989" v="3"/>
        <pc:sldMkLst>
          <pc:docMk/>
          <pc:sldMk cId="0" sldId="373"/>
        </pc:sldMkLst>
      </pc:sldChg>
      <pc:sldChg chg="ord">
        <pc:chgData name="Jessica Fonti" userId="S::jessica.fonti@climate-kic.org::88a5900c-678c-4a67-a8cd-21a5e93d9b3b" providerId="AD" clId="Web-{EEA5B7DA-549F-1BEF-A95F-B9871DF52B47}" dt="2026-09-14T16:07:20.989" v="2"/>
        <pc:sldMkLst>
          <pc:docMk/>
          <pc:sldMk cId="0" sldId="374"/>
        </pc:sldMkLst>
      </pc:sldChg>
      <pc:sldChg chg="ord">
        <pc:chgData name="Jessica Fonti" userId="S::jessica.fonti@climate-kic.org::88a5900c-678c-4a67-a8cd-21a5e93d9b3b" providerId="AD" clId="Web-{EEA5B7DA-549F-1BEF-A95F-B9871DF52B47}" dt="2026-09-14T16:06:17.938" v="0"/>
        <pc:sldMkLst>
          <pc:docMk/>
          <pc:sldMk cId="2345199057" sldId="381"/>
        </pc:sldMkLst>
      </pc:sldChg>
      <pc:sldChg chg="delSp modSp add">
        <pc:chgData name="Jessica Fonti" userId="S::jessica.fonti@climate-kic.org::88a5900c-678c-4a67-a8cd-21a5e93d9b3b" providerId="AD" clId="Web-{EEA5B7DA-549F-1BEF-A95F-B9871DF52B47}" dt="2026-09-14T16:12:08.980" v="24" actId="1076"/>
        <pc:sldMkLst>
          <pc:docMk/>
          <pc:sldMk cId="2899796131" sldId="384"/>
        </pc:sldMkLst>
        <pc:spChg chg="del">
          <ac:chgData name="Jessica Fonti" userId="S::jessica.fonti@climate-kic.org::88a5900c-678c-4a67-a8cd-21a5e93d9b3b" providerId="AD" clId="Web-{EEA5B7DA-549F-1BEF-A95F-B9871DF52B47}" dt="2026-09-14T16:11:24.493" v="13"/>
          <ac:spMkLst>
            <pc:docMk/>
            <pc:sldMk cId="2899796131" sldId="384"/>
            <ac:spMk id="4" creationId="{00000000-0000-0000-0000-000000000000}"/>
          </ac:spMkLst>
        </pc:spChg>
        <pc:spChg chg="mod">
          <ac:chgData name="Jessica Fonti" userId="S::jessica.fonti@climate-kic.org::88a5900c-678c-4a67-a8cd-21a5e93d9b3b" providerId="AD" clId="Web-{EEA5B7DA-549F-1BEF-A95F-B9871DF52B47}" dt="2026-09-14T16:12:02.230" v="23" actId="14100"/>
          <ac:spMkLst>
            <pc:docMk/>
            <pc:sldMk cId="2899796131" sldId="384"/>
            <ac:spMk id="5" creationId="{00000000-0000-0000-0000-000000000000}"/>
          </ac:spMkLst>
        </pc:spChg>
        <pc:spChg chg="mod">
          <ac:chgData name="Jessica Fonti" userId="S::jessica.fonti@climate-kic.org::88a5900c-678c-4a67-a8cd-21a5e93d9b3b" providerId="AD" clId="Web-{EEA5B7DA-549F-1BEF-A95F-B9871DF52B47}" dt="2026-09-14T16:12:08.980" v="24" actId="1076"/>
          <ac:spMkLst>
            <pc:docMk/>
            <pc:sldMk cId="2899796131" sldId="384"/>
            <ac:spMk id="6" creationId="{00000000-0000-0000-0000-000000000000}"/>
          </ac:spMkLst>
        </pc:spChg>
        <pc:spChg chg="mod">
          <ac:chgData name="Jessica Fonti" userId="S::jessica.fonti@climate-kic.org::88a5900c-678c-4a67-a8cd-21a5e93d9b3b" providerId="AD" clId="Web-{EEA5B7DA-549F-1BEF-A95F-B9871DF52B47}" dt="2026-09-14T16:11:43.166" v="18" actId="14100"/>
          <ac:spMkLst>
            <pc:docMk/>
            <pc:sldMk cId="2899796131" sldId="384"/>
            <ac:spMk id="23" creationId="{00000000-0000-0000-0000-000000000000}"/>
          </ac:spMkLst>
        </pc:spChg>
        <pc:spChg chg="mod">
          <ac:chgData name="Jessica Fonti" userId="S::jessica.fonti@climate-kic.org::88a5900c-678c-4a67-a8cd-21a5e93d9b3b" providerId="AD" clId="Web-{EEA5B7DA-549F-1BEF-A95F-B9871DF52B47}" dt="2026-09-14T16:11:54.339" v="21" actId="14100"/>
          <ac:spMkLst>
            <pc:docMk/>
            <pc:sldMk cId="2899796131" sldId="384"/>
            <ac:spMk id="26" creationId="{00000000-0000-0000-0000-000000000000}"/>
          </ac:spMkLst>
        </pc:spChg>
        <pc:picChg chg="del">
          <ac:chgData name="Jessica Fonti" userId="S::jessica.fonti@climate-kic.org::88a5900c-678c-4a67-a8cd-21a5e93d9b3b" providerId="AD" clId="Web-{EEA5B7DA-549F-1BEF-A95F-B9871DF52B47}" dt="2026-09-14T16:11:18.024" v="11"/>
          <ac:picMkLst>
            <pc:docMk/>
            <pc:sldMk cId="2899796131" sldId="384"/>
            <ac:picMk id="22" creationId="{00000000-0000-0000-0000-000000000000}"/>
          </ac:picMkLst>
        </pc:picChg>
        <pc:picChg chg="del">
          <ac:chgData name="Jessica Fonti" userId="S::jessica.fonti@climate-kic.org::88a5900c-678c-4a67-a8cd-21a5e93d9b3b" providerId="AD" clId="Web-{EEA5B7DA-549F-1BEF-A95F-B9871DF52B47}" dt="2026-09-14T16:11:20.695" v="12"/>
          <ac:picMkLst>
            <pc:docMk/>
            <pc:sldMk cId="2899796131" sldId="384"/>
            <ac:picMk id="25" creationId="{00000000-0000-0000-0000-000000000000}"/>
          </ac:picMkLst>
        </pc:picChg>
      </pc:sldChg>
    </pc:docChg>
  </pc:docChgLst>
  <pc:docChgLst>
    <pc:chgData name="Nicholas Ansell" userId="S::nicholas.ansell@climate-kic.org::a6d34864-cd9d-46d3-94dd-33352666b9a3" providerId="AD" clId="Web-{C6B86763-92CD-5B3E-EE08-13E40DE78602}"/>
    <pc:docChg chg="addSld delSld modSld sldOrd delSection modSection">
      <pc:chgData name="Nicholas Ansell" userId="S::nicholas.ansell@climate-kic.org::a6d34864-cd9d-46d3-94dd-33352666b9a3" providerId="AD" clId="Web-{C6B86763-92CD-5B3E-EE08-13E40DE78602}" dt="2026-09-14T16:47:11.219" v="148" actId="14100"/>
      <pc:docMkLst>
        <pc:docMk/>
      </pc:docMkLst>
      <pc:sldChg chg="ord">
        <pc:chgData name="Nicholas Ansell" userId="S::nicholas.ansell@climate-kic.org::a6d34864-cd9d-46d3-94dd-33352666b9a3" providerId="AD" clId="Web-{C6B86763-92CD-5B3E-EE08-13E40DE78602}" dt="2026-09-14T16:01:02.538" v="28"/>
        <pc:sldMkLst>
          <pc:docMk/>
          <pc:sldMk cId="1147943400" sldId="270"/>
        </pc:sldMkLst>
      </pc:sldChg>
      <pc:sldChg chg="ord">
        <pc:chgData name="Nicholas Ansell" userId="S::nicholas.ansell@climate-kic.org::a6d34864-cd9d-46d3-94dd-33352666b9a3" providerId="AD" clId="Web-{C6B86763-92CD-5B3E-EE08-13E40DE78602}" dt="2026-09-14T16:01:35.914" v="30"/>
        <pc:sldMkLst>
          <pc:docMk/>
          <pc:sldMk cId="0" sldId="343"/>
        </pc:sldMkLst>
      </pc:sldChg>
      <pc:sldChg chg="modSp">
        <pc:chgData name="Nicholas Ansell" userId="S::nicholas.ansell@climate-kic.org::a6d34864-cd9d-46d3-94dd-33352666b9a3" providerId="AD" clId="Web-{C6B86763-92CD-5B3E-EE08-13E40DE78602}" dt="2026-09-14T16:01:55.336" v="41" actId="20577"/>
        <pc:sldMkLst>
          <pc:docMk/>
          <pc:sldMk cId="0" sldId="346"/>
        </pc:sldMkLst>
        <pc:spChg chg="mod">
          <ac:chgData name="Nicholas Ansell" userId="S::nicholas.ansell@climate-kic.org::a6d34864-cd9d-46d3-94dd-33352666b9a3" providerId="AD" clId="Web-{C6B86763-92CD-5B3E-EE08-13E40DE78602}" dt="2026-09-14T16:01:55.336" v="41" actId="20577"/>
          <ac:spMkLst>
            <pc:docMk/>
            <pc:sldMk cId="0" sldId="346"/>
            <ac:spMk id="2" creationId="{00000000-0000-0000-0000-000000000000}"/>
          </ac:spMkLst>
        </pc:spChg>
      </pc:sldChg>
      <pc:sldChg chg="modSp">
        <pc:chgData name="Nicholas Ansell" userId="S::nicholas.ansell@climate-kic.org::a6d34864-cd9d-46d3-94dd-33352666b9a3" providerId="AD" clId="Web-{C6B86763-92CD-5B3E-EE08-13E40DE78602}" dt="2026-09-14T16:04:04.808" v="54" actId="20577"/>
        <pc:sldMkLst>
          <pc:docMk/>
          <pc:sldMk cId="0" sldId="349"/>
        </pc:sldMkLst>
        <pc:spChg chg="mod">
          <ac:chgData name="Nicholas Ansell" userId="S::nicholas.ansell@climate-kic.org::a6d34864-cd9d-46d3-94dd-33352666b9a3" providerId="AD" clId="Web-{C6B86763-92CD-5B3E-EE08-13E40DE78602}" dt="2026-09-14T16:03:47.448" v="44" actId="20577"/>
          <ac:spMkLst>
            <pc:docMk/>
            <pc:sldMk cId="0" sldId="349"/>
            <ac:spMk id="2" creationId="{00000000-0000-0000-0000-000000000000}"/>
          </ac:spMkLst>
        </pc:spChg>
        <pc:spChg chg="mod">
          <ac:chgData name="Nicholas Ansell" userId="S::nicholas.ansell@climate-kic.org::a6d34864-cd9d-46d3-94dd-33352666b9a3" providerId="AD" clId="Web-{C6B86763-92CD-5B3E-EE08-13E40DE78602}" dt="2026-09-14T16:04:04.808" v="54" actId="20577"/>
          <ac:spMkLst>
            <pc:docMk/>
            <pc:sldMk cId="0" sldId="349"/>
            <ac:spMk id="3" creationId="{00000000-0000-0000-0000-000000000000}"/>
          </ac:spMkLst>
        </pc:spChg>
      </pc:sldChg>
      <pc:sldChg chg="modSp">
        <pc:chgData name="Nicholas Ansell" userId="S::nicholas.ansell@climate-kic.org::a6d34864-cd9d-46d3-94dd-33352666b9a3" providerId="AD" clId="Web-{C6B86763-92CD-5B3E-EE08-13E40DE78602}" dt="2026-09-14T16:43:11.685" v="82" actId="20577"/>
        <pc:sldMkLst>
          <pc:docMk/>
          <pc:sldMk cId="0" sldId="350"/>
        </pc:sldMkLst>
        <pc:spChg chg="mod">
          <ac:chgData name="Nicholas Ansell" userId="S::nicholas.ansell@climate-kic.org::a6d34864-cd9d-46d3-94dd-33352666b9a3" providerId="AD" clId="Web-{C6B86763-92CD-5B3E-EE08-13E40DE78602}" dt="2026-09-14T16:43:11.685" v="82" actId="20577"/>
          <ac:spMkLst>
            <pc:docMk/>
            <pc:sldMk cId="0" sldId="350"/>
            <ac:spMk id="3" creationId="{00000000-0000-0000-0000-000000000000}"/>
          </ac:spMkLst>
        </pc:spChg>
      </pc:sldChg>
      <pc:sldChg chg="addSp delSp modSp ord">
        <pc:chgData name="Nicholas Ansell" userId="S::nicholas.ansell@climate-kic.org::a6d34864-cd9d-46d3-94dd-33352666b9a3" providerId="AD" clId="Web-{C6B86763-92CD-5B3E-EE08-13E40DE78602}" dt="2026-09-14T16:04:36.511" v="56"/>
        <pc:sldMkLst>
          <pc:docMk/>
          <pc:sldMk cId="0" sldId="353"/>
        </pc:sldMkLst>
        <pc:spChg chg="mod">
          <ac:chgData name="Nicholas Ansell" userId="S::nicholas.ansell@climate-kic.org::a6d34864-cd9d-46d3-94dd-33352666b9a3" providerId="AD" clId="Web-{C6B86763-92CD-5B3E-EE08-13E40DE78602}" dt="2026-09-14T15:50:22.432" v="13" actId="20577"/>
          <ac:spMkLst>
            <pc:docMk/>
            <pc:sldMk cId="0" sldId="353"/>
            <ac:spMk id="3" creationId="{00000000-0000-0000-0000-000000000000}"/>
          </ac:spMkLst>
        </pc:spChg>
        <pc:graphicFrameChg chg="add del">
          <ac:chgData name="Nicholas Ansell" userId="S::nicholas.ansell@climate-kic.org::a6d34864-cd9d-46d3-94dd-33352666b9a3" providerId="AD" clId="Web-{C6B86763-92CD-5B3E-EE08-13E40DE78602}" dt="2026-09-14T15:50:00.228" v="10"/>
          <ac:graphicFrameMkLst>
            <pc:docMk/>
            <pc:sldMk cId="0" sldId="353"/>
            <ac:graphicFrameMk id="6" creationId="{674F21FC-BF1C-D0C8-08A5-59FA70136918}"/>
          </ac:graphicFrameMkLst>
        </pc:graphicFrameChg>
        <pc:picChg chg="add del mod modCrop">
          <ac:chgData name="Nicholas Ansell" userId="S::nicholas.ansell@climate-kic.org::a6d34864-cd9d-46d3-94dd-33352666b9a3" providerId="AD" clId="Web-{C6B86763-92CD-5B3E-EE08-13E40DE78602}" dt="2026-09-14T15:49:46.040" v="6"/>
          <ac:picMkLst>
            <pc:docMk/>
            <pc:sldMk cId="0" sldId="353"/>
            <ac:picMk id="4" creationId="{95FFB45F-C4B6-EEC5-E5AE-E0EDC72A5FCE}"/>
          </ac:picMkLst>
        </pc:picChg>
      </pc:sldChg>
      <pc:sldChg chg="ord">
        <pc:chgData name="Nicholas Ansell" userId="S::nicholas.ansell@climate-kic.org::a6d34864-cd9d-46d3-94dd-33352666b9a3" providerId="AD" clId="Web-{C6B86763-92CD-5B3E-EE08-13E40DE78602}" dt="2026-09-14T16:04:32.058" v="55"/>
        <pc:sldMkLst>
          <pc:docMk/>
          <pc:sldMk cId="0" sldId="354"/>
        </pc:sldMkLst>
      </pc:sldChg>
      <pc:sldChg chg="modSp">
        <pc:chgData name="Nicholas Ansell" userId="S::nicholas.ansell@climate-kic.org::a6d34864-cd9d-46d3-94dd-33352666b9a3" providerId="AD" clId="Web-{C6B86763-92CD-5B3E-EE08-13E40DE78602}" dt="2026-09-14T16:44:55.873" v="114" actId="20577"/>
        <pc:sldMkLst>
          <pc:docMk/>
          <pc:sldMk cId="0" sldId="359"/>
        </pc:sldMkLst>
        <pc:spChg chg="mod">
          <ac:chgData name="Nicholas Ansell" userId="S::nicholas.ansell@climate-kic.org::a6d34864-cd9d-46d3-94dd-33352666b9a3" providerId="AD" clId="Web-{C6B86763-92CD-5B3E-EE08-13E40DE78602}" dt="2026-09-14T16:44:55.873" v="114" actId="20577"/>
          <ac:spMkLst>
            <pc:docMk/>
            <pc:sldMk cId="0" sldId="359"/>
            <ac:spMk id="3" creationId="{00000000-0000-0000-0000-000000000000}"/>
          </ac:spMkLst>
        </pc:spChg>
      </pc:sldChg>
      <pc:sldChg chg="addSp delSp modSp">
        <pc:chgData name="Nicholas Ansell" userId="S::nicholas.ansell@climate-kic.org::a6d34864-cd9d-46d3-94dd-33352666b9a3" providerId="AD" clId="Web-{C6B86763-92CD-5B3E-EE08-13E40DE78602}" dt="2026-09-14T15:51:00.135" v="16"/>
        <pc:sldMkLst>
          <pc:docMk/>
          <pc:sldMk cId="0" sldId="361"/>
        </pc:sldMkLst>
        <pc:picChg chg="add del mod">
          <ac:chgData name="Nicholas Ansell" userId="S::nicholas.ansell@climate-kic.org::a6d34864-cd9d-46d3-94dd-33352666b9a3" providerId="AD" clId="Web-{C6B86763-92CD-5B3E-EE08-13E40DE78602}" dt="2026-09-14T15:51:00.135" v="16"/>
          <ac:picMkLst>
            <pc:docMk/>
            <pc:sldMk cId="0" sldId="361"/>
            <ac:picMk id="5" creationId="{8BB64EE6-7041-0303-BF3B-8C27EC751491}"/>
          </ac:picMkLst>
        </pc:picChg>
      </pc:sldChg>
      <pc:sldChg chg="modSp add del mod modShow">
        <pc:chgData name="Nicholas Ansell" userId="S::nicholas.ansell@climate-kic.org::a6d34864-cd9d-46d3-94dd-33352666b9a3" providerId="AD" clId="Web-{C6B86763-92CD-5B3E-EE08-13E40DE78602}" dt="2026-09-14T16:45:50.202" v="127"/>
        <pc:sldMkLst>
          <pc:docMk/>
          <pc:sldMk cId="0" sldId="362"/>
        </pc:sldMkLst>
        <pc:spChg chg="mod">
          <ac:chgData name="Nicholas Ansell" userId="S::nicholas.ansell@climate-kic.org::a6d34864-cd9d-46d3-94dd-33352666b9a3" providerId="AD" clId="Web-{C6B86763-92CD-5B3E-EE08-13E40DE78602}" dt="2026-09-14T16:45:32.733" v="123" actId="20577"/>
          <ac:spMkLst>
            <pc:docMk/>
            <pc:sldMk cId="0" sldId="362"/>
            <ac:spMk id="3" creationId="{00000000-0000-0000-0000-000000000000}"/>
          </ac:spMkLst>
        </pc:spChg>
      </pc:sldChg>
      <pc:sldChg chg="modSp">
        <pc:chgData name="Nicholas Ansell" userId="S::nicholas.ansell@climate-kic.org::a6d34864-cd9d-46d3-94dd-33352666b9a3" providerId="AD" clId="Web-{C6B86763-92CD-5B3E-EE08-13E40DE78602}" dt="2026-09-14T16:46:49.171" v="143" actId="20577"/>
        <pc:sldMkLst>
          <pc:docMk/>
          <pc:sldMk cId="0" sldId="365"/>
        </pc:sldMkLst>
        <pc:spChg chg="mod">
          <ac:chgData name="Nicholas Ansell" userId="S::nicholas.ansell@climate-kic.org::a6d34864-cd9d-46d3-94dd-33352666b9a3" providerId="AD" clId="Web-{C6B86763-92CD-5B3E-EE08-13E40DE78602}" dt="2026-09-14T16:46:49.171" v="143" actId="20577"/>
          <ac:spMkLst>
            <pc:docMk/>
            <pc:sldMk cId="0" sldId="365"/>
            <ac:spMk id="3" creationId="{00000000-0000-0000-0000-000000000000}"/>
          </ac:spMkLst>
        </pc:spChg>
      </pc:sldChg>
      <pc:sldChg chg="addSp modSp">
        <pc:chgData name="Nicholas Ansell" userId="S::nicholas.ansell@climate-kic.org::a6d34864-cd9d-46d3-94dd-33352666b9a3" providerId="AD" clId="Web-{C6B86763-92CD-5B3E-EE08-13E40DE78602}" dt="2026-09-14T16:47:11.219" v="148" actId="14100"/>
        <pc:sldMkLst>
          <pc:docMk/>
          <pc:sldMk cId="0" sldId="366"/>
        </pc:sldMkLst>
        <pc:spChg chg="mod">
          <ac:chgData name="Nicholas Ansell" userId="S::nicholas.ansell@climate-kic.org::a6d34864-cd9d-46d3-94dd-33352666b9a3" providerId="AD" clId="Web-{C6B86763-92CD-5B3E-EE08-13E40DE78602}" dt="2026-09-14T16:47:08.515" v="147" actId="1076"/>
          <ac:spMkLst>
            <pc:docMk/>
            <pc:sldMk cId="0" sldId="366"/>
            <ac:spMk id="3" creationId="{00000000-0000-0000-0000-000000000000}"/>
          </ac:spMkLst>
        </pc:spChg>
        <pc:picChg chg="add mod ord modCrop">
          <ac:chgData name="Nicholas Ansell" userId="S::nicholas.ansell@climate-kic.org::a6d34864-cd9d-46d3-94dd-33352666b9a3" providerId="AD" clId="Web-{C6B86763-92CD-5B3E-EE08-13E40DE78602}" dt="2026-09-14T16:47:11.219" v="148" actId="14100"/>
          <ac:picMkLst>
            <pc:docMk/>
            <pc:sldMk cId="0" sldId="366"/>
            <ac:picMk id="4" creationId="{58F5B679-358F-D5CD-2420-07DE503A7F81}"/>
          </ac:picMkLst>
        </pc:picChg>
      </pc:sldChg>
      <pc:sldChg chg="mod ord modShow">
        <pc:chgData name="Nicholas Ansell" userId="S::nicholas.ansell@climate-kic.org::a6d34864-cd9d-46d3-94dd-33352666b9a3" providerId="AD" clId="Web-{C6B86763-92CD-5B3E-EE08-13E40DE78602}" dt="2026-09-14T16:40:09.198" v="60"/>
        <pc:sldMkLst>
          <pc:docMk/>
          <pc:sldMk cId="1781273976" sldId="378"/>
        </pc:sldMkLst>
      </pc:sldChg>
      <pc:sldChg chg="ord">
        <pc:chgData name="Nicholas Ansell" userId="S::nicholas.ansell@climate-kic.org::a6d34864-cd9d-46d3-94dd-33352666b9a3" providerId="AD" clId="Web-{C6B86763-92CD-5B3E-EE08-13E40DE78602}" dt="2026-09-14T16:45:39.265" v="124"/>
        <pc:sldMkLst>
          <pc:docMk/>
          <pc:sldMk cId="2899796131" sldId="384"/>
        </pc:sldMkLst>
      </pc:sldChg>
      <pc:sldChg chg="add mod modShow">
        <pc:chgData name="Nicholas Ansell" userId="S::nicholas.ansell@climate-kic.org::a6d34864-cd9d-46d3-94dd-33352666b9a3" providerId="AD" clId="Web-{C6B86763-92CD-5B3E-EE08-13E40DE78602}" dt="2026-09-14T16:40:05.854" v="59"/>
        <pc:sldMkLst>
          <pc:docMk/>
          <pc:sldMk cId="2108772210" sldId="385"/>
        </pc:sldMkLst>
      </pc:sldChg>
    </pc:docChg>
  </pc:docChgLst>
</pc:chgInfo>
</file>

<file path=ppt/comments/modernComment_160_0.xml><?xml version="1.0" encoding="utf-8"?>
<p188:cmLst xmlns:a="http://schemas.openxmlformats.org/drawingml/2006/main" xmlns:r="http://schemas.openxmlformats.org/officeDocument/2006/relationships" xmlns:p188="http://schemas.microsoft.com/office/powerpoint/2018/8/main">
  <p188:cm id="{C41C658A-4915-4D27-B3B7-E0A9787DCC86}" authorId="{64D46FC1-5A85-F10E-DDE3-2A410B1A270F}" created="2026-09-14T15:22:43.568">
    <ac:txMkLst xmlns:ac="http://schemas.microsoft.com/office/drawing/2013/main/command">
      <pc:docMk xmlns:pc="http://schemas.microsoft.com/office/powerpoint/2013/main/command"/>
      <pc:sldMk xmlns:pc="http://schemas.microsoft.com/office/powerpoint/2013/main/command" cId="0" sldId="352"/>
      <ac:spMk id="4" creationId="{00000000-0000-0000-0000-000000000000}"/>
      <ac:txMk cp="117" len="15">
        <ac:context len="181" hash="3690752115"/>
      </ac:txMk>
    </ac:txMkLst>
    <p188:replyLst>
      <p188:reply id="{71A58348-1A74-4007-BBB8-7F88B69B8704}" authorId="{B063C00B-182D-55EC-5AEA-F01B3BD66565}" created="2026-09-14T15:24:44.187">
        <p188:txBody>
          <a:bodyPr/>
          <a:lstStyle/>
          <a:p>
            <a:r>
              <a:rPr lang="en-US"/>
              <a:t>Typo. 'energy' domain not 'emissions'.</a:t>
            </a:r>
          </a:p>
        </p188:txBody>
      </p188:reply>
    </p188:replyLst>
    <p188:txBody>
      <a:bodyPr/>
      <a:lstStyle/>
      <a:p>
        <a:r>
          <a:rPr lang="en-GB"/>
          <a:t>Why isn’t mobility considered with the emission domains? [@Nicholas Ansell] </a:t>
        </a:r>
      </a:p>
    </p188:txBody>
  </p188:cm>
</p188:cmLst>
</file>

<file path=ppt/comments/modernComment_177_C3A42350.xml><?xml version="1.0" encoding="utf-8"?>
<p188:cmLst xmlns:a="http://schemas.openxmlformats.org/drawingml/2006/main" xmlns:r="http://schemas.openxmlformats.org/officeDocument/2006/relationships" xmlns:p188="http://schemas.microsoft.com/office/powerpoint/2018/8/main">
  <p188:cm id="{214DB0C4-0A04-453E-9C46-944D277376D3}" authorId="{64D46FC1-5A85-F10E-DDE3-2A410B1A270F}" status="resolved" created="2026-09-14T15:13:23.711" complete="100000">
    <ac:txMkLst xmlns:ac="http://schemas.microsoft.com/office/drawing/2013/main/command">
      <pc:docMk xmlns:pc="http://schemas.microsoft.com/office/powerpoint/2013/main/command"/>
      <pc:sldMk xmlns:pc="http://schemas.microsoft.com/office/powerpoint/2013/main/command" cId="3282314064" sldId="375"/>
      <ac:spMk id="2" creationId="{EE5B04FB-01B4-A32C-A478-0129B3F23AF0}"/>
      <ac:txMk cp="16" len="8">
        <ac:context len="25" hash="526018237"/>
      </ac:txMk>
    </ac:txMkLst>
    <p188:pos x="10003971" y="1613597"/>
    <p188:txBody>
      <a:bodyPr/>
      <a:lstStyle/>
      <a:p>
        <a:r>
          <a:rPr lang="en-GB"/>
          <a:t>[@Nicholas Ansell] after this I would add a slide to explain the challenge approach</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image" Target="../media/image90.png"/></Relationships>
</file>

<file path=ppt/diagrams/_rels/data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image" Target="../media/image93.png"/></Relationships>
</file>

<file path=ppt/diagrams/_rels/drawing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image" Target="../media/image90.png"/></Relationships>
</file>

<file path=ppt/diagrams/_rels/drawing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image" Target="../media/image93.pn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16CADDA5-FB00-4607-83A9-5BC71F4649D4}" type="doc">
      <dgm:prSet loTypeId="urn:microsoft.com/office/officeart/2005/8/layout/vList4" loCatId="picture" qsTypeId="urn:microsoft.com/office/officeart/2005/8/quickstyle/simple1#1" qsCatId="simple" csTypeId="urn:microsoft.com/office/officeart/2005/8/colors/accent1_2#1" csCatId="accent1" phldr="1"/>
      <dgm:spPr/>
      <dgm:t>
        <a:bodyPr/>
        <a:lstStyle/>
        <a:p>
          <a:endParaRPr lang="en-GB"/>
        </a:p>
      </dgm:t>
    </dgm:pt>
    <dgm:pt modelId="{BD9EEF12-0667-4BA1-A2A3-4568CE800C28}">
      <dgm:prSet phldrT="[Text]" custT="1"/>
      <dgm:spPr>
        <a:solidFill>
          <a:schemeClr val="tx2"/>
        </a:solidFill>
      </dgm:spPr>
      <dgm:t>
        <a:bodyPr/>
        <a:lstStyle/>
        <a:p>
          <a:r>
            <a:rPr lang="it-IT" sz="2400">
              <a:latin typeface="Arial" panose="020B0604020202020204" pitchFamily="34" charset="0"/>
              <a:cs typeface="Arial" panose="020B0604020202020204" pitchFamily="34" charset="0"/>
            </a:rPr>
            <a:t>Place based heating and cooling</a:t>
          </a:r>
          <a:endParaRPr lang="en-GB" sz="2400">
            <a:latin typeface="Arial" panose="020B0604020202020204" pitchFamily="34" charset="0"/>
            <a:cs typeface="Arial" panose="020B0604020202020204" pitchFamily="34" charset="0"/>
          </a:endParaRPr>
        </a:p>
      </dgm:t>
    </dgm:pt>
    <dgm:pt modelId="{F531A64D-8C7C-48EA-9073-3E4AA8205B1D}" type="parTrans" cxnId="{1FE19483-3F49-4AD9-86EE-56F655F39370}">
      <dgm:prSet/>
      <dgm:spPr/>
      <dgm:t>
        <a:bodyPr/>
        <a:lstStyle/>
        <a:p>
          <a:endParaRPr lang="en-GB">
            <a:latin typeface="Arial" panose="020B0604020202020204" pitchFamily="34" charset="0"/>
            <a:cs typeface="Arial" panose="020B0604020202020204" pitchFamily="34" charset="0"/>
          </a:endParaRPr>
        </a:p>
      </dgm:t>
    </dgm:pt>
    <dgm:pt modelId="{A3F47972-2E88-4B6D-A889-1B6421095425}" type="sibTrans" cxnId="{1FE19483-3F49-4AD9-86EE-56F655F39370}">
      <dgm:prSet/>
      <dgm:spPr/>
      <dgm:t>
        <a:bodyPr/>
        <a:lstStyle/>
        <a:p>
          <a:endParaRPr lang="en-GB">
            <a:latin typeface="Arial" panose="020B0604020202020204" pitchFamily="34" charset="0"/>
            <a:cs typeface="Arial" panose="020B0604020202020204" pitchFamily="34" charset="0"/>
          </a:endParaRPr>
        </a:p>
      </dgm:t>
    </dgm:pt>
    <dgm:pt modelId="{E8C4FBD8-4E3D-4152-A225-40105C46C1AA}">
      <dgm:prSet phldrT="[Text]" custT="1"/>
      <dgm:spPr>
        <a:solidFill>
          <a:schemeClr val="tx2"/>
        </a:solidFill>
      </dgm:spPr>
      <dgm:t>
        <a:bodyPr/>
        <a:lstStyle/>
        <a:p>
          <a:r>
            <a:rPr lang="it-IT" sz="2400">
              <a:latin typeface="Arial" panose="020B0604020202020204" pitchFamily="34" charset="0"/>
              <a:cs typeface="Arial" panose="020B0604020202020204" pitchFamily="34" charset="0"/>
            </a:rPr>
            <a:t>Urban energy systems</a:t>
          </a:r>
          <a:endParaRPr lang="en-GB" sz="2400">
            <a:latin typeface="Arial" panose="020B0604020202020204" pitchFamily="34" charset="0"/>
            <a:cs typeface="Arial" panose="020B0604020202020204" pitchFamily="34" charset="0"/>
          </a:endParaRPr>
        </a:p>
      </dgm:t>
    </dgm:pt>
    <dgm:pt modelId="{B1BBE155-2F86-40D9-AF55-3C6B8A8DC20E}" type="parTrans" cxnId="{E763DAC4-E1D2-4D77-9CE6-C07E97F1D40F}">
      <dgm:prSet/>
      <dgm:spPr/>
      <dgm:t>
        <a:bodyPr/>
        <a:lstStyle/>
        <a:p>
          <a:endParaRPr lang="en-GB">
            <a:latin typeface="Arial" panose="020B0604020202020204" pitchFamily="34" charset="0"/>
            <a:cs typeface="Arial" panose="020B0604020202020204" pitchFamily="34" charset="0"/>
          </a:endParaRPr>
        </a:p>
      </dgm:t>
    </dgm:pt>
    <dgm:pt modelId="{B7DA5715-D0BD-443F-BE07-F79D1A74355C}" type="sibTrans" cxnId="{E763DAC4-E1D2-4D77-9CE6-C07E97F1D40F}">
      <dgm:prSet/>
      <dgm:spPr/>
      <dgm:t>
        <a:bodyPr/>
        <a:lstStyle/>
        <a:p>
          <a:endParaRPr lang="en-GB">
            <a:latin typeface="Arial" panose="020B0604020202020204" pitchFamily="34" charset="0"/>
            <a:cs typeface="Arial" panose="020B0604020202020204" pitchFamily="34" charset="0"/>
          </a:endParaRPr>
        </a:p>
      </dgm:t>
    </dgm:pt>
    <dgm:pt modelId="{2C42443F-B7A8-4FFB-8C0C-1B94B96F9D87}">
      <dgm:prSet phldrT="[Text]" custT="1"/>
      <dgm:spPr>
        <a:solidFill>
          <a:schemeClr val="tx2"/>
        </a:solidFill>
      </dgm:spPr>
      <dgm:t>
        <a:bodyPr/>
        <a:lstStyle/>
        <a:p>
          <a:pPr>
            <a:buNone/>
          </a:pPr>
          <a:r>
            <a:rPr lang="en-GB" sz="2400">
              <a:latin typeface="Arial"/>
              <a:cs typeface="Arial"/>
            </a:rPr>
            <a:t>Large-scale building retrofits and renovations</a:t>
          </a:r>
          <a:endParaRPr lang="en-GB" sz="2400">
            <a:latin typeface="Arial" panose="020B0604020202020204" pitchFamily="34" charset="0"/>
            <a:cs typeface="Arial" panose="020B0604020202020204" pitchFamily="34" charset="0"/>
          </a:endParaRPr>
        </a:p>
      </dgm:t>
    </dgm:pt>
    <dgm:pt modelId="{99BA3F2C-4580-4FAE-AD89-5F47AC0C5E17}" type="parTrans" cxnId="{504D322E-1E94-4DDE-A776-9DA22D2A8433}">
      <dgm:prSet/>
      <dgm:spPr/>
      <dgm:t>
        <a:bodyPr/>
        <a:lstStyle/>
        <a:p>
          <a:endParaRPr lang="en-GB">
            <a:latin typeface="Arial" panose="020B0604020202020204" pitchFamily="34" charset="0"/>
            <a:cs typeface="Arial" panose="020B0604020202020204" pitchFamily="34" charset="0"/>
          </a:endParaRPr>
        </a:p>
      </dgm:t>
    </dgm:pt>
    <dgm:pt modelId="{0FBC9D56-01CE-41D6-A175-50A196AB4CFE}" type="sibTrans" cxnId="{504D322E-1E94-4DDE-A776-9DA22D2A8433}">
      <dgm:prSet/>
      <dgm:spPr/>
      <dgm:t>
        <a:bodyPr/>
        <a:lstStyle/>
        <a:p>
          <a:endParaRPr lang="en-GB">
            <a:latin typeface="Arial" panose="020B0604020202020204" pitchFamily="34" charset="0"/>
            <a:cs typeface="Arial" panose="020B0604020202020204" pitchFamily="34" charset="0"/>
          </a:endParaRPr>
        </a:p>
      </dgm:t>
    </dgm:pt>
    <dgm:pt modelId="{B4AFB6DC-1E7C-43D6-9F83-C39200A751E2}" type="pres">
      <dgm:prSet presAssocID="{16CADDA5-FB00-4607-83A9-5BC71F4649D4}" presName="linear" presStyleCnt="0">
        <dgm:presLayoutVars>
          <dgm:dir/>
          <dgm:resizeHandles val="exact"/>
        </dgm:presLayoutVars>
      </dgm:prSet>
      <dgm:spPr/>
    </dgm:pt>
    <dgm:pt modelId="{EC1C49CE-671C-4FED-ABDC-88222E5BAD73}" type="pres">
      <dgm:prSet presAssocID="{BD9EEF12-0667-4BA1-A2A3-4568CE800C28}" presName="comp" presStyleCnt="0"/>
      <dgm:spPr/>
    </dgm:pt>
    <dgm:pt modelId="{28472DF6-FB37-42F2-B0AD-45BDFCC17440}" type="pres">
      <dgm:prSet presAssocID="{BD9EEF12-0667-4BA1-A2A3-4568CE800C28}" presName="box" presStyleLbl="node1" presStyleIdx="0" presStyleCnt="3"/>
      <dgm:spPr/>
    </dgm:pt>
    <dgm:pt modelId="{A69D0C24-4078-438F-8559-AC5786294EA0}" type="pres">
      <dgm:prSet presAssocID="{BD9EEF12-0667-4BA1-A2A3-4568CE800C28}" presName="img" presStyleLbl="fgImgPlace1" presStyleIdx="0" presStyleCnt="3"/>
      <dgm:spPr>
        <a:blipFill>
          <a:blip xmlns:r="http://schemas.openxmlformats.org/officeDocument/2006/relationships" r:embed="rId1"/>
          <a:srcRect/>
          <a:stretch>
            <a:fillRect l="-12000" r="-12000"/>
          </a:stretch>
        </a:blipFill>
      </dgm:spPr>
    </dgm:pt>
    <dgm:pt modelId="{3D9D36F4-E321-4FF7-8D2D-12F97818E706}" type="pres">
      <dgm:prSet presAssocID="{BD9EEF12-0667-4BA1-A2A3-4568CE800C28}" presName="text" presStyleLbl="node1" presStyleIdx="0" presStyleCnt="3">
        <dgm:presLayoutVars>
          <dgm:bulletEnabled val="1"/>
        </dgm:presLayoutVars>
      </dgm:prSet>
      <dgm:spPr/>
    </dgm:pt>
    <dgm:pt modelId="{47547BD8-0977-49D6-94F9-93BF684C8272}" type="pres">
      <dgm:prSet presAssocID="{A3F47972-2E88-4B6D-A889-1B6421095425}" presName="spacer" presStyleCnt="0"/>
      <dgm:spPr/>
    </dgm:pt>
    <dgm:pt modelId="{6F2BAF6A-23D8-4D8E-9E71-76FD2D89DE9A}" type="pres">
      <dgm:prSet presAssocID="{E8C4FBD8-4E3D-4152-A225-40105C46C1AA}" presName="comp" presStyleCnt="0"/>
      <dgm:spPr/>
    </dgm:pt>
    <dgm:pt modelId="{51083610-9A29-4F96-B249-4F5F74A65ED2}" type="pres">
      <dgm:prSet presAssocID="{E8C4FBD8-4E3D-4152-A225-40105C46C1AA}" presName="box" presStyleLbl="node1" presStyleIdx="1" presStyleCnt="3"/>
      <dgm:spPr/>
    </dgm:pt>
    <dgm:pt modelId="{B8613116-F9F0-4695-B662-8EC317F9F6BE}" type="pres">
      <dgm:prSet presAssocID="{E8C4FBD8-4E3D-4152-A225-40105C46C1AA}" presName="img" presStyleLbl="fgImgPlace1" presStyleIdx="1" presStyleCnt="3" custLinFactNeighborX="-1987" custLinFactNeighborY="0"/>
      <dgm:spPr>
        <a:blipFill>
          <a:blip xmlns:r="http://schemas.openxmlformats.org/officeDocument/2006/relationships" r:embed="rId2"/>
          <a:srcRect/>
          <a:stretch>
            <a:fillRect l="-7000" r="-7000"/>
          </a:stretch>
        </a:blipFill>
      </dgm:spPr>
    </dgm:pt>
    <dgm:pt modelId="{C02083DF-295D-45D2-BF94-FE1CD9DB644B}" type="pres">
      <dgm:prSet presAssocID="{E8C4FBD8-4E3D-4152-A225-40105C46C1AA}" presName="text" presStyleLbl="node1" presStyleIdx="1" presStyleCnt="3">
        <dgm:presLayoutVars>
          <dgm:bulletEnabled val="1"/>
        </dgm:presLayoutVars>
      </dgm:prSet>
      <dgm:spPr/>
    </dgm:pt>
    <dgm:pt modelId="{D1A0B57D-FA28-46E2-9EC0-E9937041BCAA}" type="pres">
      <dgm:prSet presAssocID="{B7DA5715-D0BD-443F-BE07-F79D1A74355C}" presName="spacer" presStyleCnt="0"/>
      <dgm:spPr/>
    </dgm:pt>
    <dgm:pt modelId="{46607ECA-DD4E-4E3E-A5F7-81AEBA450D58}" type="pres">
      <dgm:prSet presAssocID="{2C42443F-B7A8-4FFB-8C0C-1B94B96F9D87}" presName="comp" presStyleCnt="0"/>
      <dgm:spPr/>
    </dgm:pt>
    <dgm:pt modelId="{613C294B-6B94-498E-98F8-F7FA5D86EEEF}" type="pres">
      <dgm:prSet presAssocID="{2C42443F-B7A8-4FFB-8C0C-1B94B96F9D87}" presName="box" presStyleLbl="node1" presStyleIdx="2" presStyleCnt="3"/>
      <dgm:spPr/>
    </dgm:pt>
    <dgm:pt modelId="{39191579-2FD0-46F6-80C8-A661E2A6BC18}" type="pres">
      <dgm:prSet presAssocID="{2C42443F-B7A8-4FFB-8C0C-1B94B96F9D87}" presName="img" presStyleLbl="fgImgPlace1" presStyleIdx="2" presStyleCnt="3"/>
      <dgm:spPr>
        <a:blipFill>
          <a:blip xmlns:r="http://schemas.openxmlformats.org/officeDocument/2006/relationships" r:embed="rId3"/>
          <a:srcRect/>
          <a:stretch>
            <a:fillRect t="-1000" b="-1000"/>
          </a:stretch>
        </a:blipFill>
      </dgm:spPr>
    </dgm:pt>
    <dgm:pt modelId="{2F591F7E-2E87-42D5-9E31-5357B6545866}" type="pres">
      <dgm:prSet presAssocID="{2C42443F-B7A8-4FFB-8C0C-1B94B96F9D87}" presName="text" presStyleLbl="node1" presStyleIdx="2" presStyleCnt="3">
        <dgm:presLayoutVars>
          <dgm:bulletEnabled val="1"/>
        </dgm:presLayoutVars>
      </dgm:prSet>
      <dgm:spPr/>
    </dgm:pt>
  </dgm:ptLst>
  <dgm:cxnLst>
    <dgm:cxn modelId="{504D322E-1E94-4DDE-A776-9DA22D2A8433}" srcId="{16CADDA5-FB00-4607-83A9-5BC71F4649D4}" destId="{2C42443F-B7A8-4FFB-8C0C-1B94B96F9D87}" srcOrd="2" destOrd="0" parTransId="{99BA3F2C-4580-4FAE-AD89-5F47AC0C5E17}" sibTransId="{0FBC9D56-01CE-41D6-A175-50A196AB4CFE}"/>
    <dgm:cxn modelId="{1E591834-A631-4FFA-B100-82B22C1E1815}" type="presOf" srcId="{E8C4FBD8-4E3D-4152-A225-40105C46C1AA}" destId="{C02083DF-295D-45D2-BF94-FE1CD9DB644B}" srcOrd="1" destOrd="0" presId="urn:microsoft.com/office/officeart/2005/8/layout/vList4"/>
    <dgm:cxn modelId="{3302AC59-3851-445C-9C70-C2AF9F136517}" type="presOf" srcId="{2C42443F-B7A8-4FFB-8C0C-1B94B96F9D87}" destId="{2F591F7E-2E87-42D5-9E31-5357B6545866}" srcOrd="1" destOrd="0" presId="urn:microsoft.com/office/officeart/2005/8/layout/vList4"/>
    <dgm:cxn modelId="{1FE19483-3F49-4AD9-86EE-56F655F39370}" srcId="{16CADDA5-FB00-4607-83A9-5BC71F4649D4}" destId="{BD9EEF12-0667-4BA1-A2A3-4568CE800C28}" srcOrd="0" destOrd="0" parTransId="{F531A64D-8C7C-48EA-9073-3E4AA8205B1D}" sibTransId="{A3F47972-2E88-4B6D-A889-1B6421095425}"/>
    <dgm:cxn modelId="{8B3EBAB0-2990-4352-BDF4-B52F53BE5841}" type="presOf" srcId="{16CADDA5-FB00-4607-83A9-5BC71F4649D4}" destId="{B4AFB6DC-1E7C-43D6-9F83-C39200A751E2}" srcOrd="0" destOrd="0" presId="urn:microsoft.com/office/officeart/2005/8/layout/vList4"/>
    <dgm:cxn modelId="{2470EBB1-0849-421F-B60E-EDDAA8724F7D}" type="presOf" srcId="{BD9EEF12-0667-4BA1-A2A3-4568CE800C28}" destId="{3D9D36F4-E321-4FF7-8D2D-12F97818E706}" srcOrd="1" destOrd="0" presId="urn:microsoft.com/office/officeart/2005/8/layout/vList4"/>
    <dgm:cxn modelId="{E763DAC4-E1D2-4D77-9CE6-C07E97F1D40F}" srcId="{16CADDA5-FB00-4607-83A9-5BC71F4649D4}" destId="{E8C4FBD8-4E3D-4152-A225-40105C46C1AA}" srcOrd="1" destOrd="0" parTransId="{B1BBE155-2F86-40D9-AF55-3C6B8A8DC20E}" sibTransId="{B7DA5715-D0BD-443F-BE07-F79D1A74355C}"/>
    <dgm:cxn modelId="{7DE7A4EB-6A96-455D-BB97-116210B10906}" type="presOf" srcId="{E8C4FBD8-4E3D-4152-A225-40105C46C1AA}" destId="{51083610-9A29-4F96-B249-4F5F74A65ED2}" srcOrd="0" destOrd="0" presId="urn:microsoft.com/office/officeart/2005/8/layout/vList4"/>
    <dgm:cxn modelId="{74D1B1EC-5CC1-43B6-9DE3-B1A6CAECBFCA}" type="presOf" srcId="{2C42443F-B7A8-4FFB-8C0C-1B94B96F9D87}" destId="{613C294B-6B94-498E-98F8-F7FA5D86EEEF}" srcOrd="0" destOrd="0" presId="urn:microsoft.com/office/officeart/2005/8/layout/vList4"/>
    <dgm:cxn modelId="{321325F2-7C25-4F36-90F2-A62B52408FC1}" type="presOf" srcId="{BD9EEF12-0667-4BA1-A2A3-4568CE800C28}" destId="{28472DF6-FB37-42F2-B0AD-45BDFCC17440}" srcOrd="0" destOrd="0" presId="urn:microsoft.com/office/officeart/2005/8/layout/vList4"/>
    <dgm:cxn modelId="{76D4A564-3F57-4D6E-A85F-EA6E97A76429}" type="presParOf" srcId="{B4AFB6DC-1E7C-43D6-9F83-C39200A751E2}" destId="{EC1C49CE-671C-4FED-ABDC-88222E5BAD73}" srcOrd="0" destOrd="0" presId="urn:microsoft.com/office/officeart/2005/8/layout/vList4"/>
    <dgm:cxn modelId="{7ACF14D4-D371-46B5-A22B-BBFA07E23838}" type="presParOf" srcId="{EC1C49CE-671C-4FED-ABDC-88222E5BAD73}" destId="{28472DF6-FB37-42F2-B0AD-45BDFCC17440}" srcOrd="0" destOrd="0" presId="urn:microsoft.com/office/officeart/2005/8/layout/vList4"/>
    <dgm:cxn modelId="{9612EA6A-1B96-4D26-88BB-AEE128B95ABF}" type="presParOf" srcId="{EC1C49CE-671C-4FED-ABDC-88222E5BAD73}" destId="{A69D0C24-4078-438F-8559-AC5786294EA0}" srcOrd="1" destOrd="0" presId="urn:microsoft.com/office/officeart/2005/8/layout/vList4"/>
    <dgm:cxn modelId="{5062E101-F11C-4921-ADC1-CBD9C15353F5}" type="presParOf" srcId="{EC1C49CE-671C-4FED-ABDC-88222E5BAD73}" destId="{3D9D36F4-E321-4FF7-8D2D-12F97818E706}" srcOrd="2" destOrd="0" presId="urn:microsoft.com/office/officeart/2005/8/layout/vList4"/>
    <dgm:cxn modelId="{9AB21F3D-B137-4806-86D3-A82D87809E5E}" type="presParOf" srcId="{B4AFB6DC-1E7C-43D6-9F83-C39200A751E2}" destId="{47547BD8-0977-49D6-94F9-93BF684C8272}" srcOrd="1" destOrd="0" presId="urn:microsoft.com/office/officeart/2005/8/layout/vList4"/>
    <dgm:cxn modelId="{DA9493B0-728E-4FD5-9527-0C5870BF1AFB}" type="presParOf" srcId="{B4AFB6DC-1E7C-43D6-9F83-C39200A751E2}" destId="{6F2BAF6A-23D8-4D8E-9E71-76FD2D89DE9A}" srcOrd="2" destOrd="0" presId="urn:microsoft.com/office/officeart/2005/8/layout/vList4"/>
    <dgm:cxn modelId="{607CF511-B977-456B-9CC8-DED9DBC6F7D6}" type="presParOf" srcId="{6F2BAF6A-23D8-4D8E-9E71-76FD2D89DE9A}" destId="{51083610-9A29-4F96-B249-4F5F74A65ED2}" srcOrd="0" destOrd="0" presId="urn:microsoft.com/office/officeart/2005/8/layout/vList4"/>
    <dgm:cxn modelId="{86A12CDF-FF33-4A2F-AF44-A91A1404D066}" type="presParOf" srcId="{6F2BAF6A-23D8-4D8E-9E71-76FD2D89DE9A}" destId="{B8613116-F9F0-4695-B662-8EC317F9F6BE}" srcOrd="1" destOrd="0" presId="urn:microsoft.com/office/officeart/2005/8/layout/vList4"/>
    <dgm:cxn modelId="{9A927C8B-6EE7-4CFF-B6E1-6C4B1F7039ED}" type="presParOf" srcId="{6F2BAF6A-23D8-4D8E-9E71-76FD2D89DE9A}" destId="{C02083DF-295D-45D2-BF94-FE1CD9DB644B}" srcOrd="2" destOrd="0" presId="urn:microsoft.com/office/officeart/2005/8/layout/vList4"/>
    <dgm:cxn modelId="{C26F140A-6A60-4D2F-9CF6-04F4B025FBF1}" type="presParOf" srcId="{B4AFB6DC-1E7C-43D6-9F83-C39200A751E2}" destId="{D1A0B57D-FA28-46E2-9EC0-E9937041BCAA}" srcOrd="3" destOrd="0" presId="urn:microsoft.com/office/officeart/2005/8/layout/vList4"/>
    <dgm:cxn modelId="{84D31317-09B2-48E8-86D4-ED65157AB2B7}" type="presParOf" srcId="{B4AFB6DC-1E7C-43D6-9F83-C39200A751E2}" destId="{46607ECA-DD4E-4E3E-A5F7-81AEBA450D58}" srcOrd="4" destOrd="0" presId="urn:microsoft.com/office/officeart/2005/8/layout/vList4"/>
    <dgm:cxn modelId="{4D59F737-8216-49C7-86F9-3861DAB0224C}" type="presParOf" srcId="{46607ECA-DD4E-4E3E-A5F7-81AEBA450D58}" destId="{613C294B-6B94-498E-98F8-F7FA5D86EEEF}" srcOrd="0" destOrd="0" presId="urn:microsoft.com/office/officeart/2005/8/layout/vList4"/>
    <dgm:cxn modelId="{B0E47340-5E31-4A1A-97F5-EE67217FA24B}" type="presParOf" srcId="{46607ECA-DD4E-4E3E-A5F7-81AEBA450D58}" destId="{39191579-2FD0-46F6-80C8-A661E2A6BC18}" srcOrd="1" destOrd="0" presId="urn:microsoft.com/office/officeart/2005/8/layout/vList4"/>
    <dgm:cxn modelId="{554E73DE-E43B-409D-BEEF-3A99B59CA541}" type="presParOf" srcId="{46607ECA-DD4E-4E3E-A5F7-81AEBA450D58}" destId="{2F591F7E-2E87-42D5-9E31-5357B6545866}"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749E29-4E14-4B27-99AA-69C8EDB24997}" type="doc">
      <dgm:prSet loTypeId="urn:microsoft.com/office/officeart/2005/8/layout/vList4" loCatId="picture" qsTypeId="urn:microsoft.com/office/officeart/2005/8/quickstyle/simple1#2" qsCatId="simple" csTypeId="urn:microsoft.com/office/officeart/2005/8/colors/accent1_2#2" csCatId="accent1" phldr="1"/>
      <dgm:spPr/>
      <dgm:t>
        <a:bodyPr/>
        <a:lstStyle/>
        <a:p>
          <a:endParaRPr lang="en-GB"/>
        </a:p>
      </dgm:t>
    </dgm:pt>
    <dgm:pt modelId="{27227DA2-C319-429D-AEA4-19C2534317EB}">
      <dgm:prSet phldrT="[Text]" phldr="0" custT="1"/>
      <dgm:spPr>
        <a:solidFill>
          <a:schemeClr val="tx2"/>
        </a:solidFill>
      </dgm:spPr>
      <dgm:t>
        <a:bodyPr/>
        <a:lstStyle/>
        <a:p>
          <a:r>
            <a:rPr lang="en-GB" sz="2400">
              <a:latin typeface="Arial" panose="020B0604020202020204" pitchFamily="34" charset="0"/>
              <a:cs typeface="Arial" panose="020B0604020202020204" pitchFamily="34" charset="0"/>
            </a:rPr>
            <a:t>Nature-based solutions at city scale</a:t>
          </a:r>
        </a:p>
      </dgm:t>
    </dgm:pt>
    <dgm:pt modelId="{769A8F53-C6B0-4CA2-8E38-7999879D4C65}" type="parTrans" cxnId="{E163E17E-0072-45B8-A8CF-51FE79332648}">
      <dgm:prSet/>
      <dgm:spPr/>
      <dgm:t>
        <a:bodyPr/>
        <a:lstStyle/>
        <a:p>
          <a:endParaRPr lang="en-GB"/>
        </a:p>
      </dgm:t>
    </dgm:pt>
    <dgm:pt modelId="{4C5C0FE4-17BF-4106-84E9-A78F53CF20FB}" type="sibTrans" cxnId="{E163E17E-0072-45B8-A8CF-51FE79332648}">
      <dgm:prSet/>
      <dgm:spPr/>
      <dgm:t>
        <a:bodyPr/>
        <a:lstStyle/>
        <a:p>
          <a:endParaRPr lang="en-GB"/>
        </a:p>
      </dgm:t>
    </dgm:pt>
    <dgm:pt modelId="{B9059A54-E694-4491-A301-9A2F151A507F}">
      <dgm:prSet phldrT="[Text]" phldr="0" custT="1"/>
      <dgm:spPr>
        <a:solidFill>
          <a:schemeClr val="tx2"/>
        </a:solidFill>
      </dgm:spPr>
      <dgm:t>
        <a:bodyPr/>
        <a:lstStyle/>
        <a:p>
          <a:r>
            <a:rPr lang="it-IT" sz="2400">
              <a:latin typeface="Arial" panose="020B0604020202020204" pitchFamily="34" charset="0"/>
              <a:cs typeface="Arial" panose="020B0604020202020204" pitchFamily="34" charset="0"/>
            </a:rPr>
            <a:t>City Finance innovations for climate neutrality</a:t>
          </a:r>
          <a:endParaRPr lang="en-GB" sz="2400">
            <a:latin typeface="Arial" panose="020B0604020202020204" pitchFamily="34" charset="0"/>
            <a:cs typeface="Arial" panose="020B0604020202020204" pitchFamily="34" charset="0"/>
          </a:endParaRPr>
        </a:p>
      </dgm:t>
    </dgm:pt>
    <dgm:pt modelId="{B3C68094-7768-4125-8678-6082D6D2E966}" type="parTrans" cxnId="{4B32B051-384B-4249-ACFB-CFEAC460E9AC}">
      <dgm:prSet/>
      <dgm:spPr/>
      <dgm:t>
        <a:bodyPr/>
        <a:lstStyle/>
        <a:p>
          <a:endParaRPr lang="en-GB"/>
        </a:p>
      </dgm:t>
    </dgm:pt>
    <dgm:pt modelId="{CFA01233-01C5-48DF-8313-56171AF51942}" type="sibTrans" cxnId="{4B32B051-384B-4249-ACFB-CFEAC460E9AC}">
      <dgm:prSet/>
      <dgm:spPr/>
      <dgm:t>
        <a:bodyPr/>
        <a:lstStyle/>
        <a:p>
          <a:endParaRPr lang="en-GB"/>
        </a:p>
      </dgm:t>
    </dgm:pt>
    <dgm:pt modelId="{2ED404DF-3E2A-42ED-8C22-96634C028868}">
      <dgm:prSet phldrT="[Text]" phldr="0" custT="1"/>
      <dgm:spPr>
        <a:solidFill>
          <a:schemeClr val="tx2"/>
        </a:solidFill>
      </dgm:spPr>
      <dgm:t>
        <a:bodyPr/>
        <a:lstStyle/>
        <a:p>
          <a:r>
            <a:rPr lang="it-IT" sz="2400">
              <a:latin typeface="Arial" panose="020B0604020202020204" pitchFamily="34" charset="0"/>
              <a:cs typeface="Arial" panose="020B0604020202020204" pitchFamily="34" charset="0"/>
            </a:rPr>
            <a:t>Decarbonising urban mobility and logistics</a:t>
          </a:r>
          <a:endParaRPr lang="en-GB" sz="2400">
            <a:latin typeface="Arial" panose="020B0604020202020204" pitchFamily="34" charset="0"/>
            <a:cs typeface="Arial" panose="020B0604020202020204" pitchFamily="34" charset="0"/>
          </a:endParaRPr>
        </a:p>
      </dgm:t>
    </dgm:pt>
    <dgm:pt modelId="{EE0B8791-17A7-4144-B2A6-0A5347558DE8}" type="parTrans" cxnId="{A931B912-7339-4AF8-98F4-0E6C45D22982}">
      <dgm:prSet/>
      <dgm:spPr/>
      <dgm:t>
        <a:bodyPr/>
        <a:lstStyle/>
        <a:p>
          <a:endParaRPr lang="en-GB"/>
        </a:p>
      </dgm:t>
    </dgm:pt>
    <dgm:pt modelId="{4170524F-8F18-4842-A604-7ADC54261F88}" type="sibTrans" cxnId="{A931B912-7339-4AF8-98F4-0E6C45D22982}">
      <dgm:prSet/>
      <dgm:spPr/>
      <dgm:t>
        <a:bodyPr/>
        <a:lstStyle/>
        <a:p>
          <a:endParaRPr lang="en-GB"/>
        </a:p>
      </dgm:t>
    </dgm:pt>
    <dgm:pt modelId="{F94C95F8-B56A-440E-B539-71410C4724F3}" type="pres">
      <dgm:prSet presAssocID="{8A749E29-4E14-4B27-99AA-69C8EDB24997}" presName="linear" presStyleCnt="0">
        <dgm:presLayoutVars>
          <dgm:dir/>
          <dgm:resizeHandles val="exact"/>
        </dgm:presLayoutVars>
      </dgm:prSet>
      <dgm:spPr/>
    </dgm:pt>
    <dgm:pt modelId="{95727FED-7206-452D-8006-E2979CD2BB31}" type="pres">
      <dgm:prSet presAssocID="{27227DA2-C319-429D-AEA4-19C2534317EB}" presName="comp" presStyleCnt="0"/>
      <dgm:spPr/>
    </dgm:pt>
    <dgm:pt modelId="{C7F7AC41-0CAB-4180-9042-FBB38F7DEDA0}" type="pres">
      <dgm:prSet presAssocID="{27227DA2-C319-429D-AEA4-19C2534317EB}" presName="box" presStyleLbl="node1" presStyleIdx="0" presStyleCnt="3"/>
      <dgm:spPr/>
    </dgm:pt>
    <dgm:pt modelId="{FAFBB668-C36B-49D2-8CD0-E5ADE412DA5E}" type="pres">
      <dgm:prSet presAssocID="{27227DA2-C319-429D-AEA4-19C2534317EB}" presName="img" presStyleLbl="fgImgPlace1" presStyleIdx="0" presStyleCnt="3"/>
      <dgm:spPr>
        <a:blipFill>
          <a:blip xmlns:r="http://schemas.openxmlformats.org/officeDocument/2006/relationships" r:embed="rId1"/>
          <a:srcRect/>
          <a:stretch>
            <a:fillRect l="-9000" r="-9000"/>
          </a:stretch>
        </a:blipFill>
      </dgm:spPr>
    </dgm:pt>
    <dgm:pt modelId="{17842028-35DB-4F8B-B895-7909CC45A808}" type="pres">
      <dgm:prSet presAssocID="{27227DA2-C319-429D-AEA4-19C2534317EB}" presName="text" presStyleLbl="node1" presStyleIdx="0" presStyleCnt="3">
        <dgm:presLayoutVars>
          <dgm:bulletEnabled val="1"/>
        </dgm:presLayoutVars>
      </dgm:prSet>
      <dgm:spPr/>
    </dgm:pt>
    <dgm:pt modelId="{FA333D3C-D347-4DC0-9FCD-759658E3D5A8}" type="pres">
      <dgm:prSet presAssocID="{4C5C0FE4-17BF-4106-84E9-A78F53CF20FB}" presName="spacer" presStyleCnt="0"/>
      <dgm:spPr/>
    </dgm:pt>
    <dgm:pt modelId="{966051CC-2B97-41CF-A701-BE0837EA27F0}" type="pres">
      <dgm:prSet presAssocID="{B9059A54-E694-4491-A301-9A2F151A507F}" presName="comp" presStyleCnt="0"/>
      <dgm:spPr/>
    </dgm:pt>
    <dgm:pt modelId="{9C56E287-74D4-47CB-A8F0-593F6AA95B0E}" type="pres">
      <dgm:prSet presAssocID="{B9059A54-E694-4491-A301-9A2F151A507F}" presName="box" presStyleLbl="node1" presStyleIdx="1" presStyleCnt="3"/>
      <dgm:spPr/>
    </dgm:pt>
    <dgm:pt modelId="{24C88499-0633-4F80-A3E6-F3028A8770D6}" type="pres">
      <dgm:prSet presAssocID="{B9059A54-E694-4491-A301-9A2F151A507F}" presName="img" presStyleLbl="fgImgPlace1" presStyleIdx="1" presStyleCnt="3"/>
      <dgm:spPr>
        <a:blipFill>
          <a:blip xmlns:r="http://schemas.openxmlformats.org/officeDocument/2006/relationships" r:embed="rId2"/>
          <a:srcRect/>
          <a:stretch>
            <a:fillRect l="-3000" r="-3000"/>
          </a:stretch>
        </a:blipFill>
      </dgm:spPr>
    </dgm:pt>
    <dgm:pt modelId="{289D40F8-7C03-4B5A-91A2-7E0C23CA6D3C}" type="pres">
      <dgm:prSet presAssocID="{B9059A54-E694-4491-A301-9A2F151A507F}" presName="text" presStyleLbl="node1" presStyleIdx="1" presStyleCnt="3">
        <dgm:presLayoutVars>
          <dgm:bulletEnabled val="1"/>
        </dgm:presLayoutVars>
      </dgm:prSet>
      <dgm:spPr/>
    </dgm:pt>
    <dgm:pt modelId="{6349366D-9E14-4005-8775-0A3A6EA9F85D}" type="pres">
      <dgm:prSet presAssocID="{CFA01233-01C5-48DF-8313-56171AF51942}" presName="spacer" presStyleCnt="0"/>
      <dgm:spPr/>
    </dgm:pt>
    <dgm:pt modelId="{0576EA10-5F9C-4378-B45B-C989575B8222}" type="pres">
      <dgm:prSet presAssocID="{2ED404DF-3E2A-42ED-8C22-96634C028868}" presName="comp" presStyleCnt="0"/>
      <dgm:spPr/>
    </dgm:pt>
    <dgm:pt modelId="{5ECBB9B9-54ED-4A99-8C32-7CE5E436C2CB}" type="pres">
      <dgm:prSet presAssocID="{2ED404DF-3E2A-42ED-8C22-96634C028868}" presName="box" presStyleLbl="node1" presStyleIdx="2" presStyleCnt="3"/>
      <dgm:spPr/>
    </dgm:pt>
    <dgm:pt modelId="{865ECF34-5B45-4363-B4A6-09562D70DE76}" type="pres">
      <dgm:prSet presAssocID="{2ED404DF-3E2A-42ED-8C22-96634C028868}" presName="img" presStyleLbl="fgImgPlace1" presStyleIdx="2" presStyleCnt="3"/>
      <dgm:spPr>
        <a:blipFill>
          <a:blip xmlns:r="http://schemas.openxmlformats.org/officeDocument/2006/relationships" r:embed="rId3"/>
          <a:srcRect/>
          <a:stretch>
            <a:fillRect l="-13000" r="-13000"/>
          </a:stretch>
        </a:blipFill>
      </dgm:spPr>
    </dgm:pt>
    <dgm:pt modelId="{B8EEFBEB-0CFA-4AD4-AFC5-12D0D2094F53}" type="pres">
      <dgm:prSet presAssocID="{2ED404DF-3E2A-42ED-8C22-96634C028868}" presName="text" presStyleLbl="node1" presStyleIdx="2" presStyleCnt="3">
        <dgm:presLayoutVars>
          <dgm:bulletEnabled val="1"/>
        </dgm:presLayoutVars>
      </dgm:prSet>
      <dgm:spPr/>
    </dgm:pt>
  </dgm:ptLst>
  <dgm:cxnLst>
    <dgm:cxn modelId="{34C38210-FB1B-44B4-A72B-D4343D327929}" type="presOf" srcId="{27227DA2-C319-429D-AEA4-19C2534317EB}" destId="{C7F7AC41-0CAB-4180-9042-FBB38F7DEDA0}" srcOrd="0" destOrd="0" presId="urn:microsoft.com/office/officeart/2005/8/layout/vList4"/>
    <dgm:cxn modelId="{A931B912-7339-4AF8-98F4-0E6C45D22982}" srcId="{8A749E29-4E14-4B27-99AA-69C8EDB24997}" destId="{2ED404DF-3E2A-42ED-8C22-96634C028868}" srcOrd="2" destOrd="0" parTransId="{EE0B8791-17A7-4144-B2A6-0A5347558DE8}" sibTransId="{4170524F-8F18-4842-A604-7ADC54261F88}"/>
    <dgm:cxn modelId="{2D59A723-4BC3-451A-B92C-DC07D05DF63D}" type="presOf" srcId="{8A749E29-4E14-4B27-99AA-69C8EDB24997}" destId="{F94C95F8-B56A-440E-B539-71410C4724F3}" srcOrd="0" destOrd="0" presId="urn:microsoft.com/office/officeart/2005/8/layout/vList4"/>
    <dgm:cxn modelId="{2EC3674A-4E74-450D-963F-9854C8D1B151}" type="presOf" srcId="{B9059A54-E694-4491-A301-9A2F151A507F}" destId="{9C56E287-74D4-47CB-A8F0-593F6AA95B0E}" srcOrd="0" destOrd="0" presId="urn:microsoft.com/office/officeart/2005/8/layout/vList4"/>
    <dgm:cxn modelId="{4B32B051-384B-4249-ACFB-CFEAC460E9AC}" srcId="{8A749E29-4E14-4B27-99AA-69C8EDB24997}" destId="{B9059A54-E694-4491-A301-9A2F151A507F}" srcOrd="1" destOrd="0" parTransId="{B3C68094-7768-4125-8678-6082D6D2E966}" sibTransId="{CFA01233-01C5-48DF-8313-56171AF51942}"/>
    <dgm:cxn modelId="{E163E17E-0072-45B8-A8CF-51FE79332648}" srcId="{8A749E29-4E14-4B27-99AA-69C8EDB24997}" destId="{27227DA2-C319-429D-AEA4-19C2534317EB}" srcOrd="0" destOrd="0" parTransId="{769A8F53-C6B0-4CA2-8E38-7999879D4C65}" sibTransId="{4C5C0FE4-17BF-4106-84E9-A78F53CF20FB}"/>
    <dgm:cxn modelId="{A3FAB48A-FBF1-4EEB-B57D-4EF25B3789C4}" type="presOf" srcId="{2ED404DF-3E2A-42ED-8C22-96634C028868}" destId="{5ECBB9B9-54ED-4A99-8C32-7CE5E436C2CB}" srcOrd="0" destOrd="0" presId="urn:microsoft.com/office/officeart/2005/8/layout/vList4"/>
    <dgm:cxn modelId="{9D51D593-4C30-4D71-81AB-4B6180EF056C}" type="presOf" srcId="{B9059A54-E694-4491-A301-9A2F151A507F}" destId="{289D40F8-7C03-4B5A-91A2-7E0C23CA6D3C}" srcOrd="1" destOrd="0" presId="urn:microsoft.com/office/officeart/2005/8/layout/vList4"/>
    <dgm:cxn modelId="{F55E9FA7-ACFF-440D-B6D5-54EA2F911E88}" type="presOf" srcId="{2ED404DF-3E2A-42ED-8C22-96634C028868}" destId="{B8EEFBEB-0CFA-4AD4-AFC5-12D0D2094F53}" srcOrd="1" destOrd="0" presId="urn:microsoft.com/office/officeart/2005/8/layout/vList4"/>
    <dgm:cxn modelId="{BDA9B8D9-58E5-4E19-8FF7-366729348E66}" type="presOf" srcId="{27227DA2-C319-429D-AEA4-19C2534317EB}" destId="{17842028-35DB-4F8B-B895-7909CC45A808}" srcOrd="1" destOrd="0" presId="urn:microsoft.com/office/officeart/2005/8/layout/vList4"/>
    <dgm:cxn modelId="{94DA0BC9-29B0-4B32-86E3-9F0E6CF1720A}" type="presParOf" srcId="{F94C95F8-B56A-440E-B539-71410C4724F3}" destId="{95727FED-7206-452D-8006-E2979CD2BB31}" srcOrd="0" destOrd="0" presId="urn:microsoft.com/office/officeart/2005/8/layout/vList4"/>
    <dgm:cxn modelId="{970B87A8-B8A6-4B39-8B58-5235809C2495}" type="presParOf" srcId="{95727FED-7206-452D-8006-E2979CD2BB31}" destId="{C7F7AC41-0CAB-4180-9042-FBB38F7DEDA0}" srcOrd="0" destOrd="0" presId="urn:microsoft.com/office/officeart/2005/8/layout/vList4"/>
    <dgm:cxn modelId="{2DE5BFF4-3038-4AE9-8CFF-8E013642DCF8}" type="presParOf" srcId="{95727FED-7206-452D-8006-E2979CD2BB31}" destId="{FAFBB668-C36B-49D2-8CD0-E5ADE412DA5E}" srcOrd="1" destOrd="0" presId="urn:microsoft.com/office/officeart/2005/8/layout/vList4"/>
    <dgm:cxn modelId="{559E8B58-DD3C-4C2F-A0E3-EDB2E3E72D78}" type="presParOf" srcId="{95727FED-7206-452D-8006-E2979CD2BB31}" destId="{17842028-35DB-4F8B-B895-7909CC45A808}" srcOrd="2" destOrd="0" presId="urn:microsoft.com/office/officeart/2005/8/layout/vList4"/>
    <dgm:cxn modelId="{339D1D49-7763-4524-BF9C-324E69C249E2}" type="presParOf" srcId="{F94C95F8-B56A-440E-B539-71410C4724F3}" destId="{FA333D3C-D347-4DC0-9FCD-759658E3D5A8}" srcOrd="1" destOrd="0" presId="urn:microsoft.com/office/officeart/2005/8/layout/vList4"/>
    <dgm:cxn modelId="{8F9E4731-F8AA-41D7-B33D-9570D3AE2C33}" type="presParOf" srcId="{F94C95F8-B56A-440E-B539-71410C4724F3}" destId="{966051CC-2B97-41CF-A701-BE0837EA27F0}" srcOrd="2" destOrd="0" presId="urn:microsoft.com/office/officeart/2005/8/layout/vList4"/>
    <dgm:cxn modelId="{518ED796-AF9A-403A-AD0E-5BC0B56C9EFC}" type="presParOf" srcId="{966051CC-2B97-41CF-A701-BE0837EA27F0}" destId="{9C56E287-74D4-47CB-A8F0-593F6AA95B0E}" srcOrd="0" destOrd="0" presId="urn:microsoft.com/office/officeart/2005/8/layout/vList4"/>
    <dgm:cxn modelId="{AA993E54-A24A-4D78-841E-84A71DF67EB1}" type="presParOf" srcId="{966051CC-2B97-41CF-A701-BE0837EA27F0}" destId="{24C88499-0633-4F80-A3E6-F3028A8770D6}" srcOrd="1" destOrd="0" presId="urn:microsoft.com/office/officeart/2005/8/layout/vList4"/>
    <dgm:cxn modelId="{32614D04-E584-49D0-8B8A-D6025C6B6608}" type="presParOf" srcId="{966051CC-2B97-41CF-A701-BE0837EA27F0}" destId="{289D40F8-7C03-4B5A-91A2-7E0C23CA6D3C}" srcOrd="2" destOrd="0" presId="urn:microsoft.com/office/officeart/2005/8/layout/vList4"/>
    <dgm:cxn modelId="{D42D21DB-032E-40DA-80D1-E6081E9F9C39}" type="presParOf" srcId="{F94C95F8-B56A-440E-B539-71410C4724F3}" destId="{6349366D-9E14-4005-8775-0A3A6EA9F85D}" srcOrd="3" destOrd="0" presId="urn:microsoft.com/office/officeart/2005/8/layout/vList4"/>
    <dgm:cxn modelId="{D797B70E-2689-4330-B1AA-8B44B21C107A}" type="presParOf" srcId="{F94C95F8-B56A-440E-B539-71410C4724F3}" destId="{0576EA10-5F9C-4378-B45B-C989575B8222}" srcOrd="4" destOrd="0" presId="urn:microsoft.com/office/officeart/2005/8/layout/vList4"/>
    <dgm:cxn modelId="{AECB5237-F62B-4AE0-8836-C1C2734C4479}" type="presParOf" srcId="{0576EA10-5F9C-4378-B45B-C989575B8222}" destId="{5ECBB9B9-54ED-4A99-8C32-7CE5E436C2CB}" srcOrd="0" destOrd="0" presId="urn:microsoft.com/office/officeart/2005/8/layout/vList4"/>
    <dgm:cxn modelId="{4CEAD9A7-05A9-45E9-A9BA-1B5436B95064}" type="presParOf" srcId="{0576EA10-5F9C-4378-B45B-C989575B8222}" destId="{865ECF34-5B45-4363-B4A6-09562D70DE76}" srcOrd="1" destOrd="0" presId="urn:microsoft.com/office/officeart/2005/8/layout/vList4"/>
    <dgm:cxn modelId="{7F96BD4A-6621-4D0A-B59B-0FDC4332FD12}" type="presParOf" srcId="{0576EA10-5F9C-4378-B45B-C989575B8222}" destId="{B8EEFBEB-0CFA-4AD4-AFC5-12D0D2094F53}" srcOrd="2" destOrd="0" presId="urn:microsoft.com/office/officeart/2005/8/layout/vList4"/>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472DF6-FB37-42F2-B0AD-45BDFCC17440}">
      <dsp:nvSpPr>
        <dsp:cNvPr id="0" name=""/>
        <dsp:cNvSpPr/>
      </dsp:nvSpPr>
      <dsp:spPr>
        <a:xfrm>
          <a:off x="0" y="0"/>
          <a:ext cx="5408421" cy="1166585"/>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it-IT" sz="2400" kern="1200">
              <a:latin typeface="Arial" panose="020B0604020202020204" pitchFamily="34" charset="0"/>
              <a:cs typeface="Arial" panose="020B0604020202020204" pitchFamily="34" charset="0"/>
            </a:rPr>
            <a:t>Place based heating and cooling</a:t>
          </a:r>
          <a:endParaRPr lang="en-GB" sz="2400" kern="1200">
            <a:latin typeface="Arial" panose="020B0604020202020204" pitchFamily="34" charset="0"/>
            <a:cs typeface="Arial" panose="020B0604020202020204" pitchFamily="34" charset="0"/>
          </a:endParaRPr>
        </a:p>
      </dsp:txBody>
      <dsp:txXfrm>
        <a:off x="1198342" y="0"/>
        <a:ext cx="4210078" cy="1166585"/>
      </dsp:txXfrm>
    </dsp:sp>
    <dsp:sp modelId="{A69D0C24-4078-438F-8559-AC5786294EA0}">
      <dsp:nvSpPr>
        <dsp:cNvPr id="0" name=""/>
        <dsp:cNvSpPr/>
      </dsp:nvSpPr>
      <dsp:spPr>
        <a:xfrm>
          <a:off x="116658" y="116658"/>
          <a:ext cx="1081684" cy="933268"/>
        </a:xfrm>
        <a:prstGeom prst="roundRect">
          <a:avLst>
            <a:gd name="adj" fmla="val 10000"/>
          </a:avLst>
        </a:prstGeom>
        <a:blipFill>
          <a:blip xmlns:r="http://schemas.openxmlformats.org/officeDocument/2006/relationships" r:embed="rId1"/>
          <a:srcRect/>
          <a:stretch>
            <a:fillRect l="-12000" r="-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083610-9A29-4F96-B249-4F5F74A65ED2}">
      <dsp:nvSpPr>
        <dsp:cNvPr id="0" name=""/>
        <dsp:cNvSpPr/>
      </dsp:nvSpPr>
      <dsp:spPr>
        <a:xfrm>
          <a:off x="0" y="1283243"/>
          <a:ext cx="5408421" cy="1166585"/>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it-IT" sz="2400" kern="1200">
              <a:latin typeface="Arial" panose="020B0604020202020204" pitchFamily="34" charset="0"/>
              <a:cs typeface="Arial" panose="020B0604020202020204" pitchFamily="34" charset="0"/>
            </a:rPr>
            <a:t>Urban energy systems</a:t>
          </a:r>
          <a:endParaRPr lang="en-GB" sz="2400" kern="1200">
            <a:latin typeface="Arial" panose="020B0604020202020204" pitchFamily="34" charset="0"/>
            <a:cs typeface="Arial" panose="020B0604020202020204" pitchFamily="34" charset="0"/>
          </a:endParaRPr>
        </a:p>
      </dsp:txBody>
      <dsp:txXfrm>
        <a:off x="1198342" y="1283243"/>
        <a:ext cx="4210078" cy="1166585"/>
      </dsp:txXfrm>
    </dsp:sp>
    <dsp:sp modelId="{B8613116-F9F0-4695-B662-8EC317F9F6BE}">
      <dsp:nvSpPr>
        <dsp:cNvPr id="0" name=""/>
        <dsp:cNvSpPr/>
      </dsp:nvSpPr>
      <dsp:spPr>
        <a:xfrm>
          <a:off x="95165" y="1399902"/>
          <a:ext cx="1081684" cy="933268"/>
        </a:xfrm>
        <a:prstGeom prst="roundRect">
          <a:avLst>
            <a:gd name="adj" fmla="val 10000"/>
          </a:avLst>
        </a:prstGeom>
        <a:blipFill>
          <a:blip xmlns:r="http://schemas.openxmlformats.org/officeDocument/2006/relationships" r:embed="rId2"/>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13C294B-6B94-498E-98F8-F7FA5D86EEEF}">
      <dsp:nvSpPr>
        <dsp:cNvPr id="0" name=""/>
        <dsp:cNvSpPr/>
      </dsp:nvSpPr>
      <dsp:spPr>
        <a:xfrm>
          <a:off x="0" y="2566487"/>
          <a:ext cx="5408421" cy="1166585"/>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latin typeface="Arial"/>
              <a:cs typeface="Arial"/>
            </a:rPr>
            <a:t>Large-scale building retrofits and renovations</a:t>
          </a:r>
          <a:endParaRPr lang="en-GB" sz="2400" kern="1200">
            <a:latin typeface="Arial" panose="020B0604020202020204" pitchFamily="34" charset="0"/>
            <a:cs typeface="Arial" panose="020B0604020202020204" pitchFamily="34" charset="0"/>
          </a:endParaRPr>
        </a:p>
      </dsp:txBody>
      <dsp:txXfrm>
        <a:off x="1198342" y="2566487"/>
        <a:ext cx="4210078" cy="1166585"/>
      </dsp:txXfrm>
    </dsp:sp>
    <dsp:sp modelId="{39191579-2FD0-46F6-80C8-A661E2A6BC18}">
      <dsp:nvSpPr>
        <dsp:cNvPr id="0" name=""/>
        <dsp:cNvSpPr/>
      </dsp:nvSpPr>
      <dsp:spPr>
        <a:xfrm>
          <a:off x="116658" y="2683146"/>
          <a:ext cx="1081684" cy="933268"/>
        </a:xfrm>
        <a:prstGeom prst="roundRect">
          <a:avLst>
            <a:gd name="adj" fmla="val 10000"/>
          </a:avLst>
        </a:prstGeom>
        <a:blipFill>
          <a:blip xmlns:r="http://schemas.openxmlformats.org/officeDocument/2006/relationships" r:embed="rId3"/>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F7AC41-0CAB-4180-9042-FBB38F7DEDA0}">
      <dsp:nvSpPr>
        <dsp:cNvPr id="0" name=""/>
        <dsp:cNvSpPr/>
      </dsp:nvSpPr>
      <dsp:spPr>
        <a:xfrm>
          <a:off x="0" y="0"/>
          <a:ext cx="5903685" cy="1177549"/>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latin typeface="Arial" panose="020B0604020202020204" pitchFamily="34" charset="0"/>
              <a:cs typeface="Arial" panose="020B0604020202020204" pitchFamily="34" charset="0"/>
            </a:rPr>
            <a:t>Nature-based solutions at city scale</a:t>
          </a:r>
        </a:p>
      </dsp:txBody>
      <dsp:txXfrm>
        <a:off x="1298491" y="0"/>
        <a:ext cx="4605193" cy="1177549"/>
      </dsp:txXfrm>
    </dsp:sp>
    <dsp:sp modelId="{FAFBB668-C36B-49D2-8CD0-E5ADE412DA5E}">
      <dsp:nvSpPr>
        <dsp:cNvPr id="0" name=""/>
        <dsp:cNvSpPr/>
      </dsp:nvSpPr>
      <dsp:spPr>
        <a:xfrm>
          <a:off x="117754" y="117754"/>
          <a:ext cx="1180737" cy="942039"/>
        </a:xfrm>
        <a:prstGeom prst="roundRect">
          <a:avLst>
            <a:gd name="adj" fmla="val 10000"/>
          </a:avLst>
        </a:prstGeom>
        <a:blipFill>
          <a:blip xmlns:r="http://schemas.openxmlformats.org/officeDocument/2006/relationships" r:embed="rId1"/>
          <a:srcRect/>
          <a:stretch>
            <a:fillRect l="-9000" r="-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56E287-74D4-47CB-A8F0-593F6AA95B0E}">
      <dsp:nvSpPr>
        <dsp:cNvPr id="0" name=""/>
        <dsp:cNvSpPr/>
      </dsp:nvSpPr>
      <dsp:spPr>
        <a:xfrm>
          <a:off x="0" y="1295303"/>
          <a:ext cx="5903685" cy="1177549"/>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it-IT" sz="2400" kern="1200">
              <a:latin typeface="Arial" panose="020B0604020202020204" pitchFamily="34" charset="0"/>
              <a:cs typeface="Arial" panose="020B0604020202020204" pitchFamily="34" charset="0"/>
            </a:rPr>
            <a:t>City Finance innovations for climate neutrality</a:t>
          </a:r>
          <a:endParaRPr lang="en-GB" sz="2400" kern="1200">
            <a:latin typeface="Arial" panose="020B0604020202020204" pitchFamily="34" charset="0"/>
            <a:cs typeface="Arial" panose="020B0604020202020204" pitchFamily="34" charset="0"/>
          </a:endParaRPr>
        </a:p>
      </dsp:txBody>
      <dsp:txXfrm>
        <a:off x="1298491" y="1295303"/>
        <a:ext cx="4605193" cy="1177549"/>
      </dsp:txXfrm>
    </dsp:sp>
    <dsp:sp modelId="{24C88499-0633-4F80-A3E6-F3028A8770D6}">
      <dsp:nvSpPr>
        <dsp:cNvPr id="0" name=""/>
        <dsp:cNvSpPr/>
      </dsp:nvSpPr>
      <dsp:spPr>
        <a:xfrm>
          <a:off x="117754" y="1413058"/>
          <a:ext cx="1180737" cy="942039"/>
        </a:xfrm>
        <a:prstGeom prst="roundRect">
          <a:avLst>
            <a:gd name="adj" fmla="val 10000"/>
          </a:avLst>
        </a:prstGeom>
        <a:blipFill>
          <a:blip xmlns:r="http://schemas.openxmlformats.org/officeDocument/2006/relationships" r:embed="rId2"/>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ECBB9B9-54ED-4A99-8C32-7CE5E436C2CB}">
      <dsp:nvSpPr>
        <dsp:cNvPr id="0" name=""/>
        <dsp:cNvSpPr/>
      </dsp:nvSpPr>
      <dsp:spPr>
        <a:xfrm>
          <a:off x="0" y="2590607"/>
          <a:ext cx="5903685" cy="1177549"/>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it-IT" sz="2400" kern="1200">
              <a:latin typeface="Arial" panose="020B0604020202020204" pitchFamily="34" charset="0"/>
              <a:cs typeface="Arial" panose="020B0604020202020204" pitchFamily="34" charset="0"/>
            </a:rPr>
            <a:t>Decarbonising urban mobility and logistics</a:t>
          </a:r>
          <a:endParaRPr lang="en-GB" sz="2400" kern="1200">
            <a:latin typeface="Arial" panose="020B0604020202020204" pitchFamily="34" charset="0"/>
            <a:cs typeface="Arial" panose="020B0604020202020204" pitchFamily="34" charset="0"/>
          </a:endParaRPr>
        </a:p>
      </dsp:txBody>
      <dsp:txXfrm>
        <a:off x="1298491" y="2590607"/>
        <a:ext cx="4605193" cy="1177549"/>
      </dsp:txXfrm>
    </dsp:sp>
    <dsp:sp modelId="{865ECF34-5B45-4363-B4A6-09562D70DE76}">
      <dsp:nvSpPr>
        <dsp:cNvPr id="0" name=""/>
        <dsp:cNvSpPr/>
      </dsp:nvSpPr>
      <dsp:spPr>
        <a:xfrm>
          <a:off x="117754" y="2708362"/>
          <a:ext cx="1180737" cy="942039"/>
        </a:xfrm>
        <a:prstGeom prst="roundRect">
          <a:avLst>
            <a:gd name="adj" fmla="val 10000"/>
          </a:avLst>
        </a:prstGeom>
        <a:blipFill>
          <a:blip xmlns:r="http://schemas.openxmlformats.org/officeDocument/2006/relationships" r:embed="rId3"/>
          <a:srcRect/>
          <a:stretch>
            <a:fillRect l="-13000" r="-1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27T07:00:06.139"/>
    </inkml:context>
    <inkml:brush xml:id="br0">
      <inkml:brushProperty name="width" value="1.02" units="cm"/>
      <inkml:brushProperty name="height" value="1.58" units="cm"/>
      <inkml:brushProperty name="color" value="#B8D9EA"/>
      <inkml:brushProperty name="rasterOp" value="maskPen"/>
      <inkml:brushProperty name="fitToCurve" value="1"/>
      <inkml:brushProperty name="ignorePressure" value="1"/>
    </inkml:brush>
  </inkml:definitions>
  <inkml:trace contextRef="#ctx0" brushRef="#br0">1 65,'118'-5,"120"-22,83-4,525 29,-421 5,630-3,-1024 1,0 3,0 0,56 18,-49-12,72 9,-89-17,-1 1,1 1,-1 0,0 2,0 0,0 1,-1 1,0 1,30 20,52 25,-74-41,-1 1,0 1,-1 1,24 20,118 132,-78-74,456 444,-405-384,26 26,86 46,-201-188,62 34,-2-2,116 93,-191-142,0-1,1-2,63 22,-62-26,-9-4,1-2,51 8,20 5,262 88,-133-38,-153-47,120 32,-156-47,0-2,80 5,181-15,-78 0,-134 0,138-22,-209 20,1-1,-1 0,0-1,0-1,-1-1,19-11,-16 7,1 2,1 1,26-9,-29 14,0-2,0 0,0-1,-1-1,35-23,20-14,2 2,98-40,-77 38,53-22,3 6,164-43,-239 85,-28 8,68-26,29-19,123-53,-239 93,-1-1,0-1,35-31,-11 9,252-157,-157 106,-59 41,125-53,-63 33,-88 42,50-28,-92 44,-1 1,2 0,-1 2,2 0,-1 2,34-8,142-33,-94 21,-62 18,0 3,77-3,96 11,-96 1,805 31,-832-27,12 1,193 37,-284-39,0 0,0 1,-1 0,22 15,6 3,129 72,28 16,-164-93,-1 2,-1 1,-1 2,35 34,-29-24,72 49,6-14,69 46,-110-56,71 75,17 13,-150-138,2-1,-1 0,1-1,0 0,19 6,24 11,150 99,11 5,-136-93,1-4,2-4,0-3,132 18,-122-32,0-4,121-7,-67-2,499 3,-628 0,0-1,0-2,0 0,0 0,36-13,-25 3,0-1,49-29,-5-1,82-53,-86 45,215-175,-25-3,-230 208,1 2,64-30,-47 25,85-31,-68 31,71-23,150-33,-144 43,472-99,-515 120,-13 4,0-4,149-50,-207 57,1 1,0 2,0 0,0 2,1 1,0 2,40 2,128-13,-19-1,-94 13,211 2,-236 3,-1 2,118 29,359 154,-192-61,-297-113,1-3,90 12,-120-20,1 0,-1 1,0 1,0 1,-1 1,0 0,33 22,0 5,55 52,-14-11,257 221,-44 36,-109-114,-176-199,1-1,0-1,48 30,78 34,-142-79,664 278,-503-218,26 0,226 45,-81-25,-248-56,57 15,420 35,-291-46,-10 19,-98-16,77-2,-59-10,-73-11,129-3,23 2,650 11,-638-23,667 2,-910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27T07:00:06.139"/>
    </inkml:context>
    <inkml:brush xml:id="br0">
      <inkml:brushProperty name="width" value="0.87" units="cm"/>
      <inkml:brushProperty name="height" value="1.43" units="cm"/>
      <inkml:brushProperty name="color" value="#5EA6CF"/>
      <inkml:brushProperty name="rasterOp" value="maskPen"/>
      <inkml:brushProperty name="fitToCurve" value="1"/>
      <inkml:brushProperty name="ignorePressure" value="1"/>
    </inkml:brush>
  </inkml:definitions>
  <inkml:trace contextRef="#ctx0" brushRef="#br0">1 65,'118'-5,"120"-22,83-4,525 29,-421 5,630-3,-1024 1,0 3,0 0,56 18,-49-12,72 9,-89-17,-1 1,1 1,-1 0,0 2,0 0,0 1,-1 1,0 1,30 20,52 25,-74-41,-1 1,0 1,-1 1,24 20,118 132,-78-74,456 444,-405-384,26 26,86 46,-201-188,62 34,-2-2,116 93,-191-142,0-1,1-2,63 22,-62-26,-9-4,1-2,51 8,20 5,262 88,-133-38,-153-47,120 32,-156-47,0-2,80 5,181-15,-78 0,-134 0,138-22,-209 20,1-1,-1 0,0-1,0-1,-1-1,19-11,-16 7,1 2,1 1,26-9,-29 14,0-2,0 0,0-1,-1-1,35-23,20-14,2 2,98-40,-77 38,53-22,3 6,164-43,-239 85,-28 8,68-26,29-19,123-53,-239 93,-1-1,0-1,35-31,-11 9,252-157,-157 106,-59 41,125-53,-63 33,-88 42,50-28,-92 44,-1 1,2 0,-1 2,2 0,-1 2,34-8,142-33,-94 21,-62 18,0 3,77-3,96 11,-96 1,805 31,-832-27,12 1,193 37,-284-39,0 0,0 1,-1 0,22 15,6 3,129 72,28 16,-164-93,-1 2,-1 1,-1 2,35 34,-29-24,72 49,6-14,69 46,-110-56,71 75,17 13,-150-138,2-1,-1 0,1-1,0 0,19 6,24 11,150 99,11 5,-136-93,1-4,2-4,0-3,132 18,-122-32,0-4,121-7,-67-2,499 3,-628 0,0-1,0-2,0 0,0 0,36-13,-25 3,0-1,49-29,-5-1,82-53,-86 45,215-175,-25-3,-230 208,1 2,64-30,-47 25,85-31,-68 31,71-23,150-33,-144 43,472-99,-515 120,-13 4,0-4,149-50,-207 57,1 1,0 2,0 0,0 2,1 1,0 2,40 2,128-13,-19-1,-94 13,211 2,-236 3,-1 2,118 29,359 154,-192-61,-297-113,1-3,90 12,-120-20,1 0,-1 1,0 1,0 1,-1 1,0 0,33 22,0 5,55 52,-14-11,257 221,-44 36,-109-114,-176-199,1-1,0-1,48 30,78 34,-142-79,664 278,-503-218,26 0,226 45,-81-25,-248-56,57 15,420 35,-291-46,-10 19,-98-16,77-2,-59-10,-73-11,129-3,23 2,650 11,-638-23,667 2,-910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27T07:00:06.139"/>
    </inkml:context>
    <inkml:brush xml:id="br0">
      <inkml:brushProperty name="width" value="0.74" units="cm"/>
      <inkml:brushProperty name="height" value="1.3" units="cm"/>
      <inkml:brushProperty name="color" value="#2E434A"/>
      <inkml:brushProperty name="rasterOp" value="maskPen"/>
      <inkml:brushProperty name="fitToCurve" value="1"/>
      <inkml:brushProperty name="ignorePressure" value="1"/>
    </inkml:brush>
  </inkml:definitions>
  <inkml:trace contextRef="#ctx0" brushRef="#br0">1 65,'118'-5,"120"-22,83-4,525 29,-421 5,630-3,-1024 1,0 3,0 0,56 18,-49-12,72 9,-89-17,-1 1,1 1,-1 0,0 2,0 0,0 1,-1 1,0 1,30 20,52 25,-74-41,-1 1,0 1,-1 1,24 20,118 132,-78-74,456 444,-405-384,26 26,86 46,-201-188,62 34,-2-2,116 93,-191-142,0-1,1-2,63 22,-62-26,-9-4,1-2,51 8,20 5,262 88,-133-38,-153-47,120 32,-156-47,0-2,80 5,181-15,-78 0,-134 0,138-22,-209 20,1-1,-1 0,0-1,0-1,-1-1,19-11,-16 7,1 2,1 1,26-9,-29 14,0-2,0 0,0-1,-1-1,35-23,20-14,2 2,98-40,-77 38,53-22,3 6,164-43,-239 85,-28 8,68-26,29-19,123-53,-239 93,-1-1,0-1,35-31,-11 9,252-157,-157 106,-59 41,125-53,-63 33,-88 42,50-28,-92 44,-1 1,2 0,-1 2,2 0,-1 2,34-8,142-33,-94 21,-62 18,0 3,77-3,96 11,-96 1,805 31,-832-27,12 1,193 37,-284-39,0 0,0 1,-1 0,22 15,6 3,129 72,28 16,-164-93,-1 2,-1 1,-1 2,35 34,-29-24,72 49,6-14,69 46,-110-56,71 75,17 13,-150-138,2-1,-1 0,1-1,0 0,19 6,24 11,150 99,11 5,-136-93,1-4,2-4,0-3,132 18,-122-32,0-4,121-7,-67-2,499 3,-628 0,0-1,0-2,0 0,0 0,36-13,-25 3,0-1,49-29,-5-1,82-53,-86 45,215-175,-25-3,-230 208,1 2,64-30,-47 25,85-31,-68 31,71-23,150-33,-144 43,472-99,-515 120,-13 4,0-4,149-50,-207 57,1 1,0 2,0 0,0 2,1 1,0 2,40 2,128-13,-19-1,-94 13,211 2,-236 3,-1 2,118 29,359 154,-192-61,-297-113,1-3,90 12,-120-20,1 0,-1 1,0 1,0 1,-1 1,0 0,33 22,0 5,55 52,-14-11,257 221,-44 36,-109-114,-176-199,1-1,0-1,48 30,78 34,-142-79,664 278,-503-218,26 0,226 45,-81-25,-248-56,57 15,420 35,-291-46,-10 19,-98-16,77-2,-59-10,-73-11,129-3,23 2,650 11,-638-23,667 2,-910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094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Call ID NZC-SGA3-HE-202608. Amendments, additional guidance and FAQs will be posted on the NZC website – encourage cities to check regularly.</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ECT1 runs to September 2026, so ECT2 is being launched as the first cohort completes. Cities should look across Pilot Cities and ECT1 activity and build beyond it, not repeat it.</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Be straightforward about this: it is a set of informed bets, tested against city feedback, not a claim that these are the only barriers that matter. Cities that see their barrier sitting outside the six should still talk to us – but the call is anchored to these.</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The areas are not silos. Cities can work transversally – bringing NBS into a mobility programme, or using finance as the route into an emission-domain challenge. The guidelines define the what; cities define the how, starting from their own context, actors and bottlenecks.</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Strong neighbourhood pilots are welcome, but as a step rather than an end. This area is aimed especially at cities that have already tested place-based approaches and now need to work out how to finance, govern, scale or replicate them citywide.</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Cross-cutting: cities may enter through a specific need – cooling a heat-vulnerable district, managing stormwater – and combine NBS with retrofit, heating and cooling or public-space investment.</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Scope note worth saying out loud: this area funds the earlier-stage, replicable enabling work – governance models, investment-case and MRV templates – rather than deal-by-deal vehicle structuring. Once a project is mature enough to carry a revenue or blended-finance logic, we coordinate with the Capital Hub via their City Finance Specialist.</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Worth stressing: most cities already have mobility plans, and these approaches have been tested widely. What is missing is not more testing or more planning – it is implementation, and the governance, financing and coordination models that let plans actually get delivered and scaled.</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12.sv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43.xml.rels><?xml version="1.0" encoding="UTF-8" standalone="yes"?>
<Relationships xmlns="http://schemas.openxmlformats.org/package/2006/relationships"><Relationship Id="rId13" Type="http://schemas.openxmlformats.org/officeDocument/2006/relationships/image" Target="../media/image27.jpeg"/><Relationship Id="rId18" Type="http://schemas.openxmlformats.org/officeDocument/2006/relationships/image" Target="../media/image32.png"/><Relationship Id="rId26" Type="http://schemas.openxmlformats.org/officeDocument/2006/relationships/image" Target="../media/image40.png"/><Relationship Id="rId39" Type="http://schemas.openxmlformats.org/officeDocument/2006/relationships/image" Target="../media/image52.png"/><Relationship Id="rId21" Type="http://schemas.openxmlformats.org/officeDocument/2006/relationships/image" Target="../media/image35.png"/><Relationship Id="rId34" Type="http://schemas.openxmlformats.org/officeDocument/2006/relationships/image" Target="../media/image48.png"/><Relationship Id="rId7" Type="http://schemas.openxmlformats.org/officeDocument/2006/relationships/image" Target="../media/image21.png"/><Relationship Id="rId12" Type="http://schemas.openxmlformats.org/officeDocument/2006/relationships/image" Target="../media/image26.jpeg"/><Relationship Id="rId17" Type="http://schemas.openxmlformats.org/officeDocument/2006/relationships/image" Target="../media/image31.jpeg"/><Relationship Id="rId25" Type="http://schemas.openxmlformats.org/officeDocument/2006/relationships/image" Target="../media/image39.jpeg"/><Relationship Id="rId33" Type="http://schemas.openxmlformats.org/officeDocument/2006/relationships/image" Target="../media/image47.png"/><Relationship Id="rId38" Type="http://schemas.openxmlformats.org/officeDocument/2006/relationships/image" Target="../media/image51.png"/><Relationship Id="rId2" Type="http://schemas.openxmlformats.org/officeDocument/2006/relationships/image" Target="../media/image17.png"/><Relationship Id="rId16" Type="http://schemas.openxmlformats.org/officeDocument/2006/relationships/image" Target="../media/image30.png"/><Relationship Id="rId20" Type="http://schemas.openxmlformats.org/officeDocument/2006/relationships/image" Target="../media/image34.png"/><Relationship Id="rId29" Type="http://schemas.openxmlformats.org/officeDocument/2006/relationships/image" Target="../media/image43.jpeg"/><Relationship Id="rId1" Type="http://schemas.openxmlformats.org/officeDocument/2006/relationships/slideMaster" Target="../slideMasters/slideMaster1.xml"/><Relationship Id="rId6" Type="http://schemas.openxmlformats.org/officeDocument/2006/relationships/image" Target="../media/image20.jpeg"/><Relationship Id="rId11" Type="http://schemas.openxmlformats.org/officeDocument/2006/relationships/image" Target="../media/image25.png"/><Relationship Id="rId24" Type="http://schemas.openxmlformats.org/officeDocument/2006/relationships/image" Target="../media/image38.png"/><Relationship Id="rId32" Type="http://schemas.openxmlformats.org/officeDocument/2006/relationships/image" Target="../media/image46.png"/><Relationship Id="rId37" Type="http://schemas.openxmlformats.org/officeDocument/2006/relationships/image" Target="../media/image7.png"/><Relationship Id="rId5" Type="http://schemas.openxmlformats.org/officeDocument/2006/relationships/image" Target="../media/image19.png"/><Relationship Id="rId15" Type="http://schemas.openxmlformats.org/officeDocument/2006/relationships/image" Target="../media/image29.jpeg"/><Relationship Id="rId23" Type="http://schemas.openxmlformats.org/officeDocument/2006/relationships/image" Target="../media/image37.png"/><Relationship Id="rId28" Type="http://schemas.openxmlformats.org/officeDocument/2006/relationships/image" Target="../media/image42.jpeg"/><Relationship Id="rId36" Type="http://schemas.openxmlformats.org/officeDocument/2006/relationships/image" Target="../media/image50.png"/><Relationship Id="rId10" Type="http://schemas.openxmlformats.org/officeDocument/2006/relationships/image" Target="../media/image24.png"/><Relationship Id="rId19" Type="http://schemas.openxmlformats.org/officeDocument/2006/relationships/image" Target="../media/image33.png"/><Relationship Id="rId31" Type="http://schemas.openxmlformats.org/officeDocument/2006/relationships/image" Target="../media/image45.jpe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 Id="rId22" Type="http://schemas.openxmlformats.org/officeDocument/2006/relationships/image" Target="../media/image36.png"/><Relationship Id="rId27" Type="http://schemas.openxmlformats.org/officeDocument/2006/relationships/image" Target="../media/image41.png"/><Relationship Id="rId30" Type="http://schemas.openxmlformats.org/officeDocument/2006/relationships/image" Target="../media/image44.png"/><Relationship Id="rId35" Type="http://schemas.openxmlformats.org/officeDocument/2006/relationships/image" Target="../media/image49.jpeg"/><Relationship Id="rId8" Type="http://schemas.openxmlformats.org/officeDocument/2006/relationships/image" Target="../media/image22.png"/><Relationship Id="rId3" Type="http://schemas.openxmlformats.org/officeDocument/2006/relationships/image" Target="../media/image6.pn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2.png"/><Relationship Id="rId18" Type="http://schemas.openxmlformats.org/officeDocument/2006/relationships/image" Target="../media/image7.png"/><Relationship Id="rId3" Type="http://schemas.openxmlformats.org/officeDocument/2006/relationships/image" Target="../media/image6.png"/><Relationship Id="rId21" Type="http://schemas.openxmlformats.org/officeDocument/2006/relationships/image" Target="../media/image36.png"/><Relationship Id="rId7" Type="http://schemas.openxmlformats.org/officeDocument/2006/relationships/image" Target="../media/image24.png"/><Relationship Id="rId12" Type="http://schemas.openxmlformats.org/officeDocument/2006/relationships/image" Target="../media/image30.png"/><Relationship Id="rId17" Type="http://schemas.openxmlformats.org/officeDocument/2006/relationships/image" Target="../media/image38.png"/><Relationship Id="rId2" Type="http://schemas.openxmlformats.org/officeDocument/2006/relationships/image" Target="../media/image17.png"/><Relationship Id="rId16" Type="http://schemas.openxmlformats.org/officeDocument/2006/relationships/image" Target="../media/image37.png"/><Relationship Id="rId20" Type="http://schemas.openxmlformats.org/officeDocument/2006/relationships/image" Target="../media/image51.png"/><Relationship Id="rId1" Type="http://schemas.openxmlformats.org/officeDocument/2006/relationships/slideMaster" Target="../slideMasters/slideMaster1.xml"/><Relationship Id="rId6" Type="http://schemas.openxmlformats.org/officeDocument/2006/relationships/image" Target="../media/image23.png"/><Relationship Id="rId11" Type="http://schemas.openxmlformats.org/officeDocument/2006/relationships/image" Target="../media/image29.jpeg"/><Relationship Id="rId24" Type="http://schemas.openxmlformats.org/officeDocument/2006/relationships/image" Target="../media/image52.png"/><Relationship Id="rId5" Type="http://schemas.openxmlformats.org/officeDocument/2006/relationships/image" Target="../media/image22.png"/><Relationship Id="rId15" Type="http://schemas.openxmlformats.org/officeDocument/2006/relationships/image" Target="../media/image35.png"/><Relationship Id="rId23" Type="http://schemas.openxmlformats.org/officeDocument/2006/relationships/image" Target="../media/image33.png"/><Relationship Id="rId10" Type="http://schemas.openxmlformats.org/officeDocument/2006/relationships/image" Target="../media/image28.png"/><Relationship Id="rId19" Type="http://schemas.openxmlformats.org/officeDocument/2006/relationships/image" Target="../media/image39.jpeg"/><Relationship Id="rId4" Type="http://schemas.openxmlformats.org/officeDocument/2006/relationships/image" Target="../media/image19.png"/><Relationship Id="rId9" Type="http://schemas.openxmlformats.org/officeDocument/2006/relationships/image" Target="../media/image27.jpeg"/><Relationship Id="rId14" Type="http://schemas.openxmlformats.org/officeDocument/2006/relationships/image" Target="../media/image34.png"/><Relationship Id="rId22" Type="http://schemas.openxmlformats.org/officeDocument/2006/relationships/image" Target="../media/image20.jpeg"/></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Master" Target="../slideMasters/slideMaster1.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7.png"/><Relationship Id="rId4" Type="http://schemas.openxmlformats.org/officeDocument/2006/relationships/image" Target="../media/image55.png"/><Relationship Id="rId9" Type="http://schemas.openxmlformats.org/officeDocument/2006/relationships/image" Target="../media/image60.png"/></Relationships>
</file>

<file path=ppt/slideLayouts/_rels/slideLayout46.xml.rels><?xml version="1.0" encoding="UTF-8" standalone="yes"?>
<Relationships xmlns="http://schemas.openxmlformats.org/package/2006/relationships"><Relationship Id="rId13" Type="http://schemas.openxmlformats.org/officeDocument/2006/relationships/image" Target="../media/image26.jpeg"/><Relationship Id="rId18" Type="http://schemas.openxmlformats.org/officeDocument/2006/relationships/image" Target="../media/image31.jpeg"/><Relationship Id="rId26" Type="http://schemas.openxmlformats.org/officeDocument/2006/relationships/image" Target="../media/image39.jpeg"/><Relationship Id="rId21" Type="http://schemas.openxmlformats.org/officeDocument/2006/relationships/image" Target="../media/image34.png"/><Relationship Id="rId34" Type="http://schemas.openxmlformats.org/officeDocument/2006/relationships/image" Target="../media/image47.png"/><Relationship Id="rId7" Type="http://schemas.openxmlformats.org/officeDocument/2006/relationships/image" Target="../media/image20.jpeg"/><Relationship Id="rId12" Type="http://schemas.openxmlformats.org/officeDocument/2006/relationships/image" Target="../media/image25.png"/><Relationship Id="rId17" Type="http://schemas.openxmlformats.org/officeDocument/2006/relationships/image" Target="../media/image30.png"/><Relationship Id="rId25" Type="http://schemas.openxmlformats.org/officeDocument/2006/relationships/image" Target="../media/image38.png"/><Relationship Id="rId33" Type="http://schemas.openxmlformats.org/officeDocument/2006/relationships/image" Target="../media/image46.png"/><Relationship Id="rId38" Type="http://schemas.openxmlformats.org/officeDocument/2006/relationships/image" Target="../media/image7.png"/><Relationship Id="rId2" Type="http://schemas.openxmlformats.org/officeDocument/2006/relationships/image" Target="../media/image61.png"/><Relationship Id="rId16" Type="http://schemas.openxmlformats.org/officeDocument/2006/relationships/image" Target="../media/image29.jpeg"/><Relationship Id="rId20" Type="http://schemas.openxmlformats.org/officeDocument/2006/relationships/image" Target="../media/image33.png"/><Relationship Id="rId29" Type="http://schemas.openxmlformats.org/officeDocument/2006/relationships/image" Target="../media/image42.jpeg"/><Relationship Id="rId1" Type="http://schemas.openxmlformats.org/officeDocument/2006/relationships/slideMaster" Target="../slideMasters/slideMaster1.xml"/><Relationship Id="rId6" Type="http://schemas.openxmlformats.org/officeDocument/2006/relationships/image" Target="../media/image19.png"/><Relationship Id="rId11" Type="http://schemas.openxmlformats.org/officeDocument/2006/relationships/image" Target="../media/image24.png"/><Relationship Id="rId24" Type="http://schemas.openxmlformats.org/officeDocument/2006/relationships/image" Target="../media/image67.jpeg"/><Relationship Id="rId32" Type="http://schemas.openxmlformats.org/officeDocument/2006/relationships/image" Target="../media/image69.jpeg"/><Relationship Id="rId37" Type="http://schemas.openxmlformats.org/officeDocument/2006/relationships/image" Target="../media/image50.png"/><Relationship Id="rId5" Type="http://schemas.openxmlformats.org/officeDocument/2006/relationships/image" Target="../media/image18.png"/><Relationship Id="rId15" Type="http://schemas.openxmlformats.org/officeDocument/2006/relationships/image" Target="../media/image28.png"/><Relationship Id="rId23" Type="http://schemas.openxmlformats.org/officeDocument/2006/relationships/image" Target="../media/image66.jpeg"/><Relationship Id="rId28" Type="http://schemas.openxmlformats.org/officeDocument/2006/relationships/image" Target="../media/image41.png"/><Relationship Id="rId36" Type="http://schemas.openxmlformats.org/officeDocument/2006/relationships/image" Target="../media/image49.jpeg"/><Relationship Id="rId10" Type="http://schemas.openxmlformats.org/officeDocument/2006/relationships/image" Target="../media/image23.png"/><Relationship Id="rId19" Type="http://schemas.openxmlformats.org/officeDocument/2006/relationships/image" Target="../media/image32.png"/><Relationship Id="rId31" Type="http://schemas.openxmlformats.org/officeDocument/2006/relationships/image" Target="../media/image44.png"/><Relationship Id="rId4" Type="http://schemas.openxmlformats.org/officeDocument/2006/relationships/image" Target="../media/image62.png"/><Relationship Id="rId9" Type="http://schemas.openxmlformats.org/officeDocument/2006/relationships/image" Target="../media/image22.png"/><Relationship Id="rId14" Type="http://schemas.openxmlformats.org/officeDocument/2006/relationships/image" Target="../media/image64.jpeg"/><Relationship Id="rId22" Type="http://schemas.openxmlformats.org/officeDocument/2006/relationships/image" Target="../media/image65.png"/><Relationship Id="rId27" Type="http://schemas.openxmlformats.org/officeDocument/2006/relationships/image" Target="../media/image40.png"/><Relationship Id="rId30" Type="http://schemas.openxmlformats.org/officeDocument/2006/relationships/image" Target="../media/image68.jpeg"/><Relationship Id="rId35" Type="http://schemas.openxmlformats.org/officeDocument/2006/relationships/image" Target="../media/image48.png"/><Relationship Id="rId8" Type="http://schemas.openxmlformats.org/officeDocument/2006/relationships/image" Target="../media/image63.png"/><Relationship Id="rId3" Type="http://schemas.openxmlformats.org/officeDocument/2006/relationships/image" Target="../media/image6.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70.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Master" Target="../slideMasters/slideMaster1.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7.png"/><Relationship Id="rId4" Type="http://schemas.openxmlformats.org/officeDocument/2006/relationships/image" Target="../media/image55.png"/><Relationship Id="rId9" Type="http://schemas.openxmlformats.org/officeDocument/2006/relationships/image" Target="../media/image60.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p:spTree>
      <p:nvGrpSpPr>
        <p:cNvPr id="1" name=""/>
        <p:cNvGrpSpPr/>
        <p:nvPr/>
      </p:nvGrpSpPr>
      <p:grpSpPr>
        <a:xfrm>
          <a:off x="0" y="0"/>
          <a:ext cx="0" cy="0"/>
          <a:chOff x="0" y="0"/>
          <a:chExt cx="0" cy="0"/>
        </a:xfrm>
      </p:grpSpPr>
      <p:sp>
        <p:nvSpPr>
          <p:cNvPr id="7" name="Google Shape;16;p18">
            <a:extLst>
              <a:ext uri="{FF2B5EF4-FFF2-40B4-BE49-F238E27FC236}">
                <a16:creationId xmlns:a16="http://schemas.microsoft.com/office/drawing/2014/main" id="{425DF4CF-3A3A-C9A9-EF78-0FEFF4CAE83D}"/>
              </a:ext>
            </a:extLst>
          </p:cNvPr>
          <p:cNvSpPr/>
          <p:nvPr userDrawn="1"/>
        </p:nvSpPr>
        <p:spPr>
          <a:xfrm>
            <a:off x="0" y="0"/>
            <a:ext cx="12192000" cy="6858000"/>
          </a:xfrm>
          <a:prstGeom prst="rect">
            <a:avLst/>
          </a:prstGeom>
          <a:solidFill>
            <a:srgbClr val="0D53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9" name="Picture 8">
            <a:extLst>
              <a:ext uri="{FF2B5EF4-FFF2-40B4-BE49-F238E27FC236}">
                <a16:creationId xmlns:a16="http://schemas.microsoft.com/office/drawing/2014/main" id="{027703E5-EF9A-3321-9E14-D406DEFB736F}"/>
              </a:ext>
            </a:extLst>
          </p:cNvPr>
          <p:cNvPicPr>
            <a:picLocks noChangeAspect="1"/>
          </p:cNvPicPr>
          <p:nvPr userDrawn="1"/>
        </p:nvPicPr>
        <p:blipFill>
          <a:blip r:embed="rId2">
            <a:extLst>
              <a:ext uri="{28A0092B-C50C-407E-A947-70E740481C1C}">
                <a14:useLocalDpi xmlns:a14="http://schemas.microsoft.com/office/drawing/2010/main" val="0"/>
              </a:ext>
            </a:extLst>
          </a:blip>
          <a:srcRect r="48425"/>
          <a:stretch>
            <a:fillRect/>
          </a:stretch>
        </p:blipFill>
        <p:spPr>
          <a:xfrm>
            <a:off x="1" y="4655879"/>
            <a:ext cx="4992130" cy="2202121"/>
          </a:xfrm>
          <a:prstGeom prst="rect">
            <a:avLst/>
          </a:prstGeom>
        </p:spPr>
      </p:pic>
      <p:pic>
        <p:nvPicPr>
          <p:cNvPr id="8" name="Google Shape;17;p18">
            <a:extLst>
              <a:ext uri="{FF2B5EF4-FFF2-40B4-BE49-F238E27FC236}">
                <a16:creationId xmlns:a16="http://schemas.microsoft.com/office/drawing/2014/main" id="{EE77AD72-9BE1-E69B-2066-3BDAB2000578}"/>
              </a:ext>
            </a:extLst>
          </p:cNvPr>
          <p:cNvPicPr preferRelativeResize="0"/>
          <p:nvPr userDrawn="1"/>
        </p:nvPicPr>
        <p:blipFill rotWithShape="1">
          <a:blip r:embed="rId3">
            <a:alphaModFix/>
          </a:blip>
          <a:srcRect/>
          <a:stretch/>
        </p:blipFill>
        <p:spPr>
          <a:xfrm>
            <a:off x="1072584" y="662305"/>
            <a:ext cx="10046832" cy="4787150"/>
          </a:xfrm>
          <a:prstGeom prst="rect">
            <a:avLst/>
          </a:prstGeom>
          <a:noFill/>
          <a:ln>
            <a:noFill/>
          </a:ln>
        </p:spPr>
      </p:pic>
      <p:pic>
        <p:nvPicPr>
          <p:cNvPr id="3" name="Picture 2" descr="A black background with a colorful gradient&#10;&#10;AI-generated content may be incorrect.">
            <a:extLst>
              <a:ext uri="{FF2B5EF4-FFF2-40B4-BE49-F238E27FC236}">
                <a16:creationId xmlns:a16="http://schemas.microsoft.com/office/drawing/2014/main" id="{B3CC2A4E-0A6E-D698-4F0A-F8D3B84AD207}"/>
              </a:ext>
            </a:extLst>
          </p:cNvPr>
          <p:cNvPicPr>
            <a:picLocks noChangeAspect="1"/>
          </p:cNvPicPr>
          <p:nvPr userDrawn="1"/>
        </p:nvPicPr>
        <p:blipFill>
          <a:blip r:embed="rId4">
            <a:extLst>
              <a:ext uri="{28A0092B-C50C-407E-A947-70E740481C1C}">
                <a14:useLocalDpi xmlns:a14="http://schemas.microsoft.com/office/drawing/2010/main" val="0"/>
              </a:ext>
            </a:extLst>
          </a:blip>
          <a:srcRect l="67197"/>
          <a:stretch>
            <a:fillRect/>
          </a:stretch>
        </p:blipFill>
        <p:spPr>
          <a:xfrm>
            <a:off x="9042400" y="4673600"/>
            <a:ext cx="3149600" cy="2184400"/>
          </a:xfrm>
          <a:prstGeom prst="rect">
            <a:avLst/>
          </a:prstGeom>
        </p:spPr>
      </p:pic>
      <p:sp>
        <p:nvSpPr>
          <p:cNvPr id="10" name="TextBox 9">
            <a:extLst>
              <a:ext uri="{FF2B5EF4-FFF2-40B4-BE49-F238E27FC236}">
                <a16:creationId xmlns:a16="http://schemas.microsoft.com/office/drawing/2014/main" id="{16635E41-5AF4-08FA-1F2D-579F489222BA}"/>
              </a:ext>
            </a:extLst>
          </p:cNvPr>
          <p:cNvSpPr txBox="1"/>
          <p:nvPr userDrawn="1"/>
        </p:nvSpPr>
        <p:spPr>
          <a:xfrm rot="5400000">
            <a:off x="11588951" y="5247389"/>
            <a:ext cx="867545" cy="169277"/>
          </a:xfrm>
          <a:prstGeom prst="rect">
            <a:avLst/>
          </a:prstGeom>
          <a:noFill/>
        </p:spPr>
        <p:txBody>
          <a:bodyPr wrap="none" rtlCol="0">
            <a:spAutoFit/>
          </a:bodyPr>
          <a:lstStyle/>
          <a:p>
            <a:r>
              <a:rPr lang="en-GB" sz="500" b="0" i="0" kern="1200">
                <a:solidFill>
                  <a:schemeClr val="bg1"/>
                </a:solidFill>
                <a:effectLst/>
                <a:latin typeface="Arial" panose="020B0604020202020204" pitchFamily="34" charset="0"/>
                <a:ea typeface="+mn-ea"/>
                <a:cs typeface="Arial" panose="020B0604020202020204" pitchFamily="34" charset="0"/>
              </a:rPr>
              <a:t>©European Union, 2026</a:t>
            </a:r>
            <a:endParaRPr lang="en-GB" sz="500" b="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57395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v1">
    <p:spTree>
      <p:nvGrpSpPr>
        <p:cNvPr id="1" name=""/>
        <p:cNvGrpSpPr/>
        <p:nvPr/>
      </p:nvGrpSpPr>
      <p:grpSpPr>
        <a:xfrm>
          <a:off x="0" y="0"/>
          <a:ext cx="0" cy="0"/>
          <a:chOff x="0" y="0"/>
          <a:chExt cx="0" cy="0"/>
        </a:xfrm>
      </p:grpSpPr>
      <p:sp>
        <p:nvSpPr>
          <p:cNvPr id="7" name="Google Shape;51;p26">
            <a:extLst>
              <a:ext uri="{FF2B5EF4-FFF2-40B4-BE49-F238E27FC236}">
                <a16:creationId xmlns:a16="http://schemas.microsoft.com/office/drawing/2014/main" id="{DF99ED17-CDF1-1652-652E-459487ACE6C8}"/>
              </a:ext>
            </a:extLst>
          </p:cNvPr>
          <p:cNvSpPr/>
          <p:nvPr userDrawn="1"/>
        </p:nvSpPr>
        <p:spPr>
          <a:xfrm>
            <a:off x="-6350" y="-23906"/>
            <a:ext cx="12198350" cy="6881906"/>
          </a:xfrm>
          <a:prstGeom prst="rect">
            <a:avLst/>
          </a:prstGeom>
          <a:solidFill>
            <a:srgbClr val="0D53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8" name="Google Shape;52;p26">
            <a:extLst>
              <a:ext uri="{FF2B5EF4-FFF2-40B4-BE49-F238E27FC236}">
                <a16:creationId xmlns:a16="http://schemas.microsoft.com/office/drawing/2014/main" id="{73DF7A3D-B4DC-6F89-4E64-AFB30F4F4DDA}"/>
              </a:ext>
            </a:extLst>
          </p:cNvPr>
          <p:cNvPicPr preferRelativeResize="0"/>
          <p:nvPr userDrawn="1"/>
        </p:nvPicPr>
        <p:blipFill rotWithShape="1">
          <a:blip r:embed="rId2">
            <a:alphaModFix/>
          </a:blip>
          <a:srcRect/>
          <a:stretch/>
        </p:blipFill>
        <p:spPr>
          <a:xfrm>
            <a:off x="11353800" y="75975"/>
            <a:ext cx="738813" cy="738813"/>
          </a:xfrm>
          <a:prstGeom prst="rect">
            <a:avLst/>
          </a:prstGeom>
          <a:noFill/>
          <a:ln>
            <a:noFill/>
          </a:ln>
        </p:spPr>
      </p:pic>
      <p:sp>
        <p:nvSpPr>
          <p:cNvPr id="2" name="Title 1">
            <a:extLst>
              <a:ext uri="{FF2B5EF4-FFF2-40B4-BE49-F238E27FC236}">
                <a16:creationId xmlns:a16="http://schemas.microsoft.com/office/drawing/2014/main" id="{77D22215-ABC0-8CBD-4282-199BFF7A4BD9}"/>
              </a:ext>
            </a:extLst>
          </p:cNvPr>
          <p:cNvSpPr>
            <a:spLocks noGrp="1"/>
          </p:cNvSpPr>
          <p:nvPr>
            <p:ph type="title" hasCustomPrompt="1"/>
          </p:nvPr>
        </p:nvSpPr>
        <p:spPr>
          <a:xfrm>
            <a:off x="838200" y="1379974"/>
            <a:ext cx="10515600" cy="2225675"/>
          </a:xfrm>
        </p:spPr>
        <p:txBody>
          <a:bodyPr anchor="b"/>
          <a:lstStyle>
            <a:lvl1pPr>
              <a:defRPr sz="6000">
                <a:solidFill>
                  <a:schemeClr val="bg1"/>
                </a:solidFill>
              </a:defRPr>
            </a:lvl1pPr>
          </a:lstStyle>
          <a:p>
            <a:r>
              <a:rPr lang="en-US"/>
              <a:t>Click to add title</a:t>
            </a:r>
          </a:p>
        </p:txBody>
      </p:sp>
      <p:sp>
        <p:nvSpPr>
          <p:cNvPr id="3" name="Text Placeholder 2">
            <a:extLst>
              <a:ext uri="{FF2B5EF4-FFF2-40B4-BE49-F238E27FC236}">
                <a16:creationId xmlns:a16="http://schemas.microsoft.com/office/drawing/2014/main" id="{B7CAD7DA-6369-8E99-4AFC-7488E37E7F09}"/>
              </a:ext>
            </a:extLst>
          </p:cNvPr>
          <p:cNvSpPr>
            <a:spLocks noGrp="1"/>
          </p:cNvSpPr>
          <p:nvPr>
            <p:ph type="body" idx="1" hasCustomPrompt="1"/>
          </p:nvPr>
        </p:nvSpPr>
        <p:spPr>
          <a:xfrm>
            <a:off x="838200" y="3781911"/>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subtitle</a:t>
            </a:r>
          </a:p>
        </p:txBody>
      </p:sp>
      <p:pic>
        <p:nvPicPr>
          <p:cNvPr id="5" name="Picture 4" descr="A black background with a colorful gradient&#10;&#10;AI-generated content may be incorrect.">
            <a:extLst>
              <a:ext uri="{FF2B5EF4-FFF2-40B4-BE49-F238E27FC236}">
                <a16:creationId xmlns:a16="http://schemas.microsoft.com/office/drawing/2014/main" id="{FE08502F-9D26-7A58-729C-BD572C82CAA8}"/>
              </a:ext>
            </a:extLst>
          </p:cNvPr>
          <p:cNvPicPr>
            <a:picLocks noChangeAspect="1"/>
          </p:cNvPicPr>
          <p:nvPr userDrawn="1"/>
        </p:nvPicPr>
        <p:blipFill>
          <a:blip r:embed="rId3">
            <a:extLst>
              <a:ext uri="{28A0092B-C50C-407E-A947-70E740481C1C}">
                <a14:useLocalDpi xmlns:a14="http://schemas.microsoft.com/office/drawing/2010/main" val="0"/>
              </a:ext>
            </a:extLst>
          </a:blip>
          <a:srcRect l="67197"/>
          <a:stretch>
            <a:fillRect/>
          </a:stretch>
        </p:blipFill>
        <p:spPr>
          <a:xfrm>
            <a:off x="9042400" y="4673600"/>
            <a:ext cx="3149600" cy="2184400"/>
          </a:xfrm>
          <a:prstGeom prst="rect">
            <a:avLst/>
          </a:prstGeom>
        </p:spPr>
      </p:pic>
      <p:pic>
        <p:nvPicPr>
          <p:cNvPr id="6" name="Picture 5">
            <a:extLst>
              <a:ext uri="{FF2B5EF4-FFF2-40B4-BE49-F238E27FC236}">
                <a16:creationId xmlns:a16="http://schemas.microsoft.com/office/drawing/2014/main" id="{D917F7D6-A23B-31D1-9DB4-A1784B59225C}"/>
              </a:ext>
            </a:extLst>
          </p:cNvPr>
          <p:cNvPicPr>
            <a:picLocks noChangeAspect="1"/>
          </p:cNvPicPr>
          <p:nvPr userDrawn="1"/>
        </p:nvPicPr>
        <p:blipFill>
          <a:blip r:embed="rId4">
            <a:extLst>
              <a:ext uri="{28A0092B-C50C-407E-A947-70E740481C1C}">
                <a14:useLocalDpi xmlns:a14="http://schemas.microsoft.com/office/drawing/2010/main" val="0"/>
              </a:ext>
            </a:extLst>
          </a:blip>
          <a:srcRect r="48425"/>
          <a:stretch>
            <a:fillRect/>
          </a:stretch>
        </p:blipFill>
        <p:spPr>
          <a:xfrm>
            <a:off x="1" y="4655879"/>
            <a:ext cx="4992130" cy="2202121"/>
          </a:xfrm>
          <a:prstGeom prst="rect">
            <a:avLst/>
          </a:prstGeom>
        </p:spPr>
      </p:pic>
      <p:sp>
        <p:nvSpPr>
          <p:cNvPr id="9" name="TextBox 8">
            <a:extLst>
              <a:ext uri="{FF2B5EF4-FFF2-40B4-BE49-F238E27FC236}">
                <a16:creationId xmlns:a16="http://schemas.microsoft.com/office/drawing/2014/main" id="{AB2C2F16-EE6D-9BDA-B867-8359BFF93134}"/>
              </a:ext>
            </a:extLst>
          </p:cNvPr>
          <p:cNvSpPr txBox="1"/>
          <p:nvPr userDrawn="1"/>
        </p:nvSpPr>
        <p:spPr>
          <a:xfrm rot="5400000">
            <a:off x="11588951" y="5247389"/>
            <a:ext cx="867545" cy="169277"/>
          </a:xfrm>
          <a:prstGeom prst="rect">
            <a:avLst/>
          </a:prstGeom>
          <a:noFill/>
        </p:spPr>
        <p:txBody>
          <a:bodyPr wrap="none" rtlCol="0">
            <a:spAutoFit/>
          </a:bodyPr>
          <a:lstStyle/>
          <a:p>
            <a:r>
              <a:rPr lang="en-GB" sz="500" b="0" i="0" kern="1200">
                <a:solidFill>
                  <a:schemeClr val="bg1"/>
                </a:solidFill>
                <a:effectLst/>
                <a:latin typeface="Arial" panose="020B0604020202020204" pitchFamily="34" charset="0"/>
                <a:ea typeface="+mn-ea"/>
                <a:cs typeface="Arial" panose="020B0604020202020204" pitchFamily="34" charset="0"/>
              </a:rPr>
              <a:t>©European Union, 2026</a:t>
            </a:r>
            <a:endParaRPr lang="en-GB" sz="500" b="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8449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1_Section Header v2">
    <p:spTree>
      <p:nvGrpSpPr>
        <p:cNvPr id="1" name=""/>
        <p:cNvGrpSpPr/>
        <p:nvPr/>
      </p:nvGrpSpPr>
      <p:grpSpPr>
        <a:xfrm>
          <a:off x="0" y="0"/>
          <a:ext cx="0" cy="0"/>
          <a:chOff x="0" y="0"/>
          <a:chExt cx="0" cy="0"/>
        </a:xfrm>
      </p:grpSpPr>
      <p:pic>
        <p:nvPicPr>
          <p:cNvPr id="5" name="Google Shape;242;g2487a25ea73_0_0">
            <a:extLst>
              <a:ext uri="{FF2B5EF4-FFF2-40B4-BE49-F238E27FC236}">
                <a16:creationId xmlns:a16="http://schemas.microsoft.com/office/drawing/2014/main" id="{6B933AF0-04E0-A73B-BBC3-180A2BE84E59}"/>
              </a:ext>
            </a:extLst>
          </p:cNvPr>
          <p:cNvPicPr preferRelativeResize="0"/>
          <p:nvPr userDrawn="1"/>
        </p:nvPicPr>
        <p:blipFill rotWithShape="1">
          <a:blip r:embed="rId2">
            <a:alphaModFix/>
          </a:blip>
          <a:srcRect/>
          <a:stretch/>
        </p:blipFill>
        <p:spPr>
          <a:xfrm>
            <a:off x="-1" y="0"/>
            <a:ext cx="12192000" cy="6858001"/>
          </a:xfrm>
          <a:prstGeom prst="rect">
            <a:avLst/>
          </a:prstGeom>
          <a:noFill/>
          <a:ln>
            <a:noFill/>
          </a:ln>
        </p:spPr>
      </p:pic>
      <p:sp>
        <p:nvSpPr>
          <p:cNvPr id="2" name="Title 1">
            <a:extLst>
              <a:ext uri="{FF2B5EF4-FFF2-40B4-BE49-F238E27FC236}">
                <a16:creationId xmlns:a16="http://schemas.microsoft.com/office/drawing/2014/main" id="{77D22215-ABC0-8CBD-4282-199BFF7A4BD9}"/>
              </a:ext>
            </a:extLst>
          </p:cNvPr>
          <p:cNvSpPr>
            <a:spLocks noGrp="1"/>
          </p:cNvSpPr>
          <p:nvPr>
            <p:ph type="title" hasCustomPrompt="1"/>
          </p:nvPr>
        </p:nvSpPr>
        <p:spPr>
          <a:xfrm>
            <a:off x="838200" y="1379974"/>
            <a:ext cx="10515600" cy="2225675"/>
          </a:xfrm>
        </p:spPr>
        <p:txBody>
          <a:bodyPr anchor="b"/>
          <a:lstStyle>
            <a:lvl1pPr>
              <a:defRPr sz="6000">
                <a:solidFill>
                  <a:srgbClr val="0D5364"/>
                </a:solidFill>
              </a:defRPr>
            </a:lvl1pPr>
          </a:lstStyle>
          <a:p>
            <a:r>
              <a:rPr lang="en-US"/>
              <a:t>Click to add title</a:t>
            </a:r>
          </a:p>
        </p:txBody>
      </p:sp>
      <p:sp>
        <p:nvSpPr>
          <p:cNvPr id="3" name="Text Placeholder 2">
            <a:extLst>
              <a:ext uri="{FF2B5EF4-FFF2-40B4-BE49-F238E27FC236}">
                <a16:creationId xmlns:a16="http://schemas.microsoft.com/office/drawing/2014/main" id="{B7CAD7DA-6369-8E99-4AFC-7488E37E7F09}"/>
              </a:ext>
            </a:extLst>
          </p:cNvPr>
          <p:cNvSpPr>
            <a:spLocks noGrp="1"/>
          </p:cNvSpPr>
          <p:nvPr>
            <p:ph type="body" idx="1" hasCustomPrompt="1"/>
          </p:nvPr>
        </p:nvSpPr>
        <p:spPr>
          <a:xfrm>
            <a:off x="838200" y="3781911"/>
            <a:ext cx="10515600" cy="1500187"/>
          </a:xfrm>
        </p:spPr>
        <p:txBody>
          <a:bodyPr/>
          <a:lstStyle>
            <a:lvl1pPr marL="0" indent="0">
              <a:buNone/>
              <a:defRPr sz="2400">
                <a:solidFill>
                  <a:srgbClr val="0D536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subtitle</a:t>
            </a:r>
          </a:p>
        </p:txBody>
      </p:sp>
      <p:pic>
        <p:nvPicPr>
          <p:cNvPr id="6" name="Picture 5" descr="A colorful circle with a black background&#10;&#10;Description automatically generated">
            <a:extLst>
              <a:ext uri="{FF2B5EF4-FFF2-40B4-BE49-F238E27FC236}">
                <a16:creationId xmlns:a16="http://schemas.microsoft.com/office/drawing/2014/main" id="{24688AAD-B3A0-F8F9-6E5A-C8D73F1EC46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pic>
        <p:nvPicPr>
          <p:cNvPr id="7" name="Picture 6" descr="A black background with a colorful gradient&#10;&#10;AI-generated content may be incorrect.">
            <a:extLst>
              <a:ext uri="{FF2B5EF4-FFF2-40B4-BE49-F238E27FC236}">
                <a16:creationId xmlns:a16="http://schemas.microsoft.com/office/drawing/2014/main" id="{B66FF7AF-1354-8463-F936-A6D6E07D01ED}"/>
              </a:ext>
            </a:extLst>
          </p:cNvPr>
          <p:cNvPicPr>
            <a:picLocks noChangeAspect="1"/>
          </p:cNvPicPr>
          <p:nvPr userDrawn="1"/>
        </p:nvPicPr>
        <p:blipFill>
          <a:blip r:embed="rId4">
            <a:extLst>
              <a:ext uri="{28A0092B-C50C-407E-A947-70E740481C1C}">
                <a14:useLocalDpi xmlns:a14="http://schemas.microsoft.com/office/drawing/2010/main" val="0"/>
              </a:ext>
            </a:extLst>
          </a:blip>
          <a:srcRect l="67197"/>
          <a:stretch>
            <a:fillRect/>
          </a:stretch>
        </p:blipFill>
        <p:spPr>
          <a:xfrm>
            <a:off x="9042400" y="4673600"/>
            <a:ext cx="3149600" cy="2184400"/>
          </a:xfrm>
          <a:prstGeom prst="rect">
            <a:avLst/>
          </a:prstGeom>
        </p:spPr>
      </p:pic>
      <p:pic>
        <p:nvPicPr>
          <p:cNvPr id="8" name="Picture 7">
            <a:extLst>
              <a:ext uri="{FF2B5EF4-FFF2-40B4-BE49-F238E27FC236}">
                <a16:creationId xmlns:a16="http://schemas.microsoft.com/office/drawing/2014/main" id="{E9776386-9A1B-7060-98A3-C31FF2455C00}"/>
              </a:ext>
            </a:extLst>
          </p:cNvPr>
          <p:cNvPicPr>
            <a:picLocks noChangeAspect="1"/>
          </p:cNvPicPr>
          <p:nvPr userDrawn="1"/>
        </p:nvPicPr>
        <p:blipFill>
          <a:blip r:embed="rId5">
            <a:extLst>
              <a:ext uri="{28A0092B-C50C-407E-A947-70E740481C1C}">
                <a14:useLocalDpi xmlns:a14="http://schemas.microsoft.com/office/drawing/2010/main" val="0"/>
              </a:ext>
            </a:extLst>
          </a:blip>
          <a:srcRect r="48425"/>
          <a:stretch>
            <a:fillRect/>
          </a:stretch>
        </p:blipFill>
        <p:spPr>
          <a:xfrm>
            <a:off x="1" y="4655879"/>
            <a:ext cx="4992130" cy="2202121"/>
          </a:xfrm>
          <a:prstGeom prst="rect">
            <a:avLst/>
          </a:prstGeom>
        </p:spPr>
      </p:pic>
      <p:sp>
        <p:nvSpPr>
          <p:cNvPr id="9" name="TextBox 8">
            <a:extLst>
              <a:ext uri="{FF2B5EF4-FFF2-40B4-BE49-F238E27FC236}">
                <a16:creationId xmlns:a16="http://schemas.microsoft.com/office/drawing/2014/main" id="{A791C4BA-B5FE-34AD-49D0-1313C03AB99F}"/>
              </a:ext>
            </a:extLst>
          </p:cNvPr>
          <p:cNvSpPr txBox="1"/>
          <p:nvPr userDrawn="1"/>
        </p:nvSpPr>
        <p:spPr>
          <a:xfrm rot="5400000">
            <a:off x="11588951" y="5247389"/>
            <a:ext cx="867545" cy="169277"/>
          </a:xfrm>
          <a:prstGeom prst="rect">
            <a:avLst/>
          </a:prstGeom>
          <a:noFill/>
        </p:spPr>
        <p:txBody>
          <a:bodyPr wrap="none" rtlCol="0">
            <a:spAutoFit/>
          </a:bodyPr>
          <a:lstStyle/>
          <a:p>
            <a:r>
              <a:rPr lang="en-GB" sz="500" b="0" i="0" kern="1200">
                <a:solidFill>
                  <a:schemeClr val="tx2"/>
                </a:solidFill>
                <a:effectLst/>
                <a:latin typeface="Arial" panose="020B0604020202020204" pitchFamily="34" charset="0"/>
                <a:ea typeface="+mn-ea"/>
                <a:cs typeface="Arial" panose="020B0604020202020204" pitchFamily="34" charset="0"/>
              </a:rPr>
              <a:t>©European Union, 2026</a:t>
            </a:r>
            <a:endParaRPr lang="en-GB" sz="500" b="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0577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1_Section Header v3">
    <p:spTree>
      <p:nvGrpSpPr>
        <p:cNvPr id="1" name=""/>
        <p:cNvGrpSpPr/>
        <p:nvPr/>
      </p:nvGrpSpPr>
      <p:grpSpPr>
        <a:xfrm>
          <a:off x="0" y="0"/>
          <a:ext cx="0" cy="0"/>
          <a:chOff x="0" y="0"/>
          <a:chExt cx="0" cy="0"/>
        </a:xfrm>
      </p:grpSpPr>
      <p:sp>
        <p:nvSpPr>
          <p:cNvPr id="6" name="Google Shape;51;p26">
            <a:extLst>
              <a:ext uri="{FF2B5EF4-FFF2-40B4-BE49-F238E27FC236}">
                <a16:creationId xmlns:a16="http://schemas.microsoft.com/office/drawing/2014/main" id="{4CD3E5D9-7494-61DB-08D3-90155A542CCD}"/>
              </a:ext>
            </a:extLst>
          </p:cNvPr>
          <p:cNvSpPr/>
          <p:nvPr userDrawn="1"/>
        </p:nvSpPr>
        <p:spPr>
          <a:xfrm>
            <a:off x="-6350" y="-23906"/>
            <a:ext cx="12198350" cy="6881906"/>
          </a:xfrm>
          <a:prstGeom prst="rect">
            <a:avLst/>
          </a:prstGeom>
          <a:solidFill>
            <a:srgbClr val="A2D5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2" name="Title 1">
            <a:extLst>
              <a:ext uri="{FF2B5EF4-FFF2-40B4-BE49-F238E27FC236}">
                <a16:creationId xmlns:a16="http://schemas.microsoft.com/office/drawing/2014/main" id="{77D22215-ABC0-8CBD-4282-199BFF7A4BD9}"/>
              </a:ext>
            </a:extLst>
          </p:cNvPr>
          <p:cNvSpPr>
            <a:spLocks noGrp="1"/>
          </p:cNvSpPr>
          <p:nvPr>
            <p:ph type="title" hasCustomPrompt="1"/>
          </p:nvPr>
        </p:nvSpPr>
        <p:spPr>
          <a:xfrm>
            <a:off x="838200" y="1379974"/>
            <a:ext cx="10515600" cy="2225675"/>
          </a:xfrm>
        </p:spPr>
        <p:txBody>
          <a:bodyPr anchor="b"/>
          <a:lstStyle>
            <a:lvl1pPr>
              <a:defRPr sz="6000">
                <a:solidFill>
                  <a:srgbClr val="0D5364"/>
                </a:solidFill>
              </a:defRPr>
            </a:lvl1pPr>
          </a:lstStyle>
          <a:p>
            <a:r>
              <a:rPr lang="en-US"/>
              <a:t>Click to add title</a:t>
            </a:r>
          </a:p>
        </p:txBody>
      </p:sp>
      <p:sp>
        <p:nvSpPr>
          <p:cNvPr id="3" name="Text Placeholder 2">
            <a:extLst>
              <a:ext uri="{FF2B5EF4-FFF2-40B4-BE49-F238E27FC236}">
                <a16:creationId xmlns:a16="http://schemas.microsoft.com/office/drawing/2014/main" id="{B7CAD7DA-6369-8E99-4AFC-7488E37E7F09}"/>
              </a:ext>
            </a:extLst>
          </p:cNvPr>
          <p:cNvSpPr>
            <a:spLocks noGrp="1"/>
          </p:cNvSpPr>
          <p:nvPr>
            <p:ph type="body" idx="1" hasCustomPrompt="1"/>
          </p:nvPr>
        </p:nvSpPr>
        <p:spPr>
          <a:xfrm>
            <a:off x="838200" y="3781911"/>
            <a:ext cx="10515600" cy="1500187"/>
          </a:xfrm>
        </p:spPr>
        <p:txBody>
          <a:bodyPr/>
          <a:lstStyle>
            <a:lvl1pPr marL="0" indent="0">
              <a:buNone/>
              <a:defRPr sz="2400">
                <a:solidFill>
                  <a:srgbClr val="0D536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subtitle</a:t>
            </a:r>
          </a:p>
        </p:txBody>
      </p:sp>
      <p:pic>
        <p:nvPicPr>
          <p:cNvPr id="7" name="Picture 6" descr="A colorful circle with a black background&#10;&#10;Description automatically generated">
            <a:extLst>
              <a:ext uri="{FF2B5EF4-FFF2-40B4-BE49-F238E27FC236}">
                <a16:creationId xmlns:a16="http://schemas.microsoft.com/office/drawing/2014/main" id="{12FE74BF-E029-731E-54BC-A056007F7B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pic>
        <p:nvPicPr>
          <p:cNvPr id="5" name="Picture 4" descr="A black background with a colorful gradient&#10;&#10;AI-generated content may be incorrect.">
            <a:extLst>
              <a:ext uri="{FF2B5EF4-FFF2-40B4-BE49-F238E27FC236}">
                <a16:creationId xmlns:a16="http://schemas.microsoft.com/office/drawing/2014/main" id="{19E8F70E-778B-83D4-51D6-D2E543AFE389}"/>
              </a:ext>
            </a:extLst>
          </p:cNvPr>
          <p:cNvPicPr>
            <a:picLocks noChangeAspect="1"/>
          </p:cNvPicPr>
          <p:nvPr userDrawn="1"/>
        </p:nvPicPr>
        <p:blipFill>
          <a:blip r:embed="rId3">
            <a:extLst>
              <a:ext uri="{28A0092B-C50C-407E-A947-70E740481C1C}">
                <a14:useLocalDpi xmlns:a14="http://schemas.microsoft.com/office/drawing/2010/main" val="0"/>
              </a:ext>
            </a:extLst>
          </a:blip>
          <a:srcRect l="67197"/>
          <a:stretch>
            <a:fillRect/>
          </a:stretch>
        </p:blipFill>
        <p:spPr>
          <a:xfrm>
            <a:off x="9042400" y="4673600"/>
            <a:ext cx="3149600" cy="2184400"/>
          </a:xfrm>
          <a:prstGeom prst="rect">
            <a:avLst/>
          </a:prstGeom>
        </p:spPr>
      </p:pic>
      <p:pic>
        <p:nvPicPr>
          <p:cNvPr id="8" name="Picture 7">
            <a:extLst>
              <a:ext uri="{FF2B5EF4-FFF2-40B4-BE49-F238E27FC236}">
                <a16:creationId xmlns:a16="http://schemas.microsoft.com/office/drawing/2014/main" id="{06C5EDF5-759C-8A6C-99DC-3FD942B69C53}"/>
              </a:ext>
            </a:extLst>
          </p:cNvPr>
          <p:cNvPicPr>
            <a:picLocks noChangeAspect="1"/>
          </p:cNvPicPr>
          <p:nvPr userDrawn="1"/>
        </p:nvPicPr>
        <p:blipFill>
          <a:blip r:embed="rId4">
            <a:extLst>
              <a:ext uri="{28A0092B-C50C-407E-A947-70E740481C1C}">
                <a14:useLocalDpi xmlns:a14="http://schemas.microsoft.com/office/drawing/2010/main" val="0"/>
              </a:ext>
            </a:extLst>
          </a:blip>
          <a:srcRect r="48425"/>
          <a:stretch>
            <a:fillRect/>
          </a:stretch>
        </p:blipFill>
        <p:spPr>
          <a:xfrm>
            <a:off x="1" y="4655879"/>
            <a:ext cx="4992130" cy="2202121"/>
          </a:xfrm>
          <a:prstGeom prst="rect">
            <a:avLst/>
          </a:prstGeom>
        </p:spPr>
      </p:pic>
      <p:sp>
        <p:nvSpPr>
          <p:cNvPr id="9" name="TextBox 8">
            <a:extLst>
              <a:ext uri="{FF2B5EF4-FFF2-40B4-BE49-F238E27FC236}">
                <a16:creationId xmlns:a16="http://schemas.microsoft.com/office/drawing/2014/main" id="{2A8736E6-263A-4BA7-09B9-5F622D37448B}"/>
              </a:ext>
            </a:extLst>
          </p:cNvPr>
          <p:cNvSpPr txBox="1"/>
          <p:nvPr userDrawn="1"/>
        </p:nvSpPr>
        <p:spPr>
          <a:xfrm rot="5400000">
            <a:off x="11588951" y="5247389"/>
            <a:ext cx="867545" cy="169277"/>
          </a:xfrm>
          <a:prstGeom prst="rect">
            <a:avLst/>
          </a:prstGeom>
          <a:noFill/>
        </p:spPr>
        <p:txBody>
          <a:bodyPr wrap="none" rtlCol="0">
            <a:spAutoFit/>
          </a:bodyPr>
          <a:lstStyle/>
          <a:p>
            <a:r>
              <a:rPr lang="en-GB" sz="500" b="0" i="0" kern="1200">
                <a:solidFill>
                  <a:schemeClr val="tx2"/>
                </a:solidFill>
                <a:effectLst/>
                <a:latin typeface="Arial" panose="020B0604020202020204" pitchFamily="34" charset="0"/>
                <a:ea typeface="+mn-ea"/>
                <a:cs typeface="Arial" panose="020B0604020202020204" pitchFamily="34" charset="0"/>
              </a:rPr>
              <a:t>©European Union, 2026</a:t>
            </a:r>
            <a:endParaRPr lang="en-GB" sz="500" b="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02521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cSld name="1_Section Header v4">
    <p:spTree>
      <p:nvGrpSpPr>
        <p:cNvPr id="1" name=""/>
        <p:cNvGrpSpPr/>
        <p:nvPr/>
      </p:nvGrpSpPr>
      <p:grpSpPr>
        <a:xfrm>
          <a:off x="0" y="0"/>
          <a:ext cx="0" cy="0"/>
          <a:chOff x="0" y="0"/>
          <a:chExt cx="0" cy="0"/>
        </a:xfrm>
      </p:grpSpPr>
      <p:sp>
        <p:nvSpPr>
          <p:cNvPr id="6" name="Google Shape;51;p26">
            <a:extLst>
              <a:ext uri="{FF2B5EF4-FFF2-40B4-BE49-F238E27FC236}">
                <a16:creationId xmlns:a16="http://schemas.microsoft.com/office/drawing/2014/main" id="{4CD3E5D9-7494-61DB-08D3-90155A542CCD}"/>
              </a:ext>
            </a:extLst>
          </p:cNvPr>
          <p:cNvSpPr/>
          <p:nvPr userDrawn="1"/>
        </p:nvSpPr>
        <p:spPr>
          <a:xfrm>
            <a:off x="-6350" y="-23906"/>
            <a:ext cx="12198350" cy="6881906"/>
          </a:xfrm>
          <a:prstGeom prst="rect">
            <a:avLst/>
          </a:prstGeom>
          <a:solidFill>
            <a:schemeClr val="accent3"/>
          </a:solidFill>
          <a:ln>
            <a:solidFill>
              <a:schemeClr val="accent3"/>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2" name="Title 1">
            <a:extLst>
              <a:ext uri="{FF2B5EF4-FFF2-40B4-BE49-F238E27FC236}">
                <a16:creationId xmlns:a16="http://schemas.microsoft.com/office/drawing/2014/main" id="{77D22215-ABC0-8CBD-4282-199BFF7A4BD9}"/>
              </a:ext>
            </a:extLst>
          </p:cNvPr>
          <p:cNvSpPr>
            <a:spLocks noGrp="1"/>
          </p:cNvSpPr>
          <p:nvPr>
            <p:ph type="title" hasCustomPrompt="1"/>
          </p:nvPr>
        </p:nvSpPr>
        <p:spPr>
          <a:xfrm>
            <a:off x="838200" y="1379974"/>
            <a:ext cx="10515600" cy="2225675"/>
          </a:xfrm>
        </p:spPr>
        <p:txBody>
          <a:bodyPr anchor="b"/>
          <a:lstStyle>
            <a:lvl1pPr>
              <a:defRPr sz="6000">
                <a:solidFill>
                  <a:srgbClr val="0D5364"/>
                </a:solidFill>
              </a:defRPr>
            </a:lvl1pPr>
          </a:lstStyle>
          <a:p>
            <a:r>
              <a:rPr lang="en-US"/>
              <a:t>Click to add title</a:t>
            </a:r>
          </a:p>
        </p:txBody>
      </p:sp>
      <p:sp>
        <p:nvSpPr>
          <p:cNvPr id="3" name="Text Placeholder 2">
            <a:extLst>
              <a:ext uri="{FF2B5EF4-FFF2-40B4-BE49-F238E27FC236}">
                <a16:creationId xmlns:a16="http://schemas.microsoft.com/office/drawing/2014/main" id="{B7CAD7DA-6369-8E99-4AFC-7488E37E7F09}"/>
              </a:ext>
            </a:extLst>
          </p:cNvPr>
          <p:cNvSpPr>
            <a:spLocks noGrp="1"/>
          </p:cNvSpPr>
          <p:nvPr>
            <p:ph type="body" idx="1" hasCustomPrompt="1"/>
          </p:nvPr>
        </p:nvSpPr>
        <p:spPr>
          <a:xfrm>
            <a:off x="838200" y="3781911"/>
            <a:ext cx="10515600" cy="1500187"/>
          </a:xfrm>
        </p:spPr>
        <p:txBody>
          <a:bodyPr/>
          <a:lstStyle>
            <a:lvl1pPr marL="0" indent="0">
              <a:buNone/>
              <a:defRPr sz="2400">
                <a:solidFill>
                  <a:srgbClr val="0D536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subtitle</a:t>
            </a:r>
          </a:p>
        </p:txBody>
      </p:sp>
      <p:pic>
        <p:nvPicPr>
          <p:cNvPr id="7" name="Picture 6" descr="A colorful circle with a black background&#10;&#10;Description automatically generated">
            <a:extLst>
              <a:ext uri="{FF2B5EF4-FFF2-40B4-BE49-F238E27FC236}">
                <a16:creationId xmlns:a16="http://schemas.microsoft.com/office/drawing/2014/main" id="{12FE74BF-E029-731E-54BC-A056007F7B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pic>
        <p:nvPicPr>
          <p:cNvPr id="5" name="Picture 4" descr="A black background with a colorful gradient&#10;&#10;AI-generated content may be incorrect.">
            <a:extLst>
              <a:ext uri="{FF2B5EF4-FFF2-40B4-BE49-F238E27FC236}">
                <a16:creationId xmlns:a16="http://schemas.microsoft.com/office/drawing/2014/main" id="{F0BD639E-A14F-F9F5-2DA6-16A299D6446E}"/>
              </a:ext>
            </a:extLst>
          </p:cNvPr>
          <p:cNvPicPr>
            <a:picLocks noChangeAspect="1"/>
          </p:cNvPicPr>
          <p:nvPr userDrawn="1"/>
        </p:nvPicPr>
        <p:blipFill>
          <a:blip r:embed="rId3">
            <a:extLst>
              <a:ext uri="{28A0092B-C50C-407E-A947-70E740481C1C}">
                <a14:useLocalDpi xmlns:a14="http://schemas.microsoft.com/office/drawing/2010/main" val="0"/>
              </a:ext>
            </a:extLst>
          </a:blip>
          <a:srcRect l="67197"/>
          <a:stretch>
            <a:fillRect/>
          </a:stretch>
        </p:blipFill>
        <p:spPr>
          <a:xfrm>
            <a:off x="9042400" y="4673600"/>
            <a:ext cx="3149600" cy="2184400"/>
          </a:xfrm>
          <a:prstGeom prst="rect">
            <a:avLst/>
          </a:prstGeom>
        </p:spPr>
      </p:pic>
      <p:pic>
        <p:nvPicPr>
          <p:cNvPr id="8" name="Picture 7">
            <a:extLst>
              <a:ext uri="{FF2B5EF4-FFF2-40B4-BE49-F238E27FC236}">
                <a16:creationId xmlns:a16="http://schemas.microsoft.com/office/drawing/2014/main" id="{4819E198-0D29-05AE-7D46-2D2F42C71778}"/>
              </a:ext>
            </a:extLst>
          </p:cNvPr>
          <p:cNvPicPr>
            <a:picLocks noChangeAspect="1"/>
          </p:cNvPicPr>
          <p:nvPr userDrawn="1"/>
        </p:nvPicPr>
        <p:blipFill>
          <a:blip r:embed="rId4">
            <a:extLst>
              <a:ext uri="{28A0092B-C50C-407E-A947-70E740481C1C}">
                <a14:useLocalDpi xmlns:a14="http://schemas.microsoft.com/office/drawing/2010/main" val="0"/>
              </a:ext>
            </a:extLst>
          </a:blip>
          <a:srcRect r="48425"/>
          <a:stretch>
            <a:fillRect/>
          </a:stretch>
        </p:blipFill>
        <p:spPr>
          <a:xfrm>
            <a:off x="1" y="4655879"/>
            <a:ext cx="4992130" cy="2202121"/>
          </a:xfrm>
          <a:prstGeom prst="rect">
            <a:avLst/>
          </a:prstGeom>
        </p:spPr>
      </p:pic>
      <p:sp>
        <p:nvSpPr>
          <p:cNvPr id="9" name="TextBox 8">
            <a:extLst>
              <a:ext uri="{FF2B5EF4-FFF2-40B4-BE49-F238E27FC236}">
                <a16:creationId xmlns:a16="http://schemas.microsoft.com/office/drawing/2014/main" id="{8CB86CA1-111D-4489-E04B-BEA549B5D024}"/>
              </a:ext>
            </a:extLst>
          </p:cNvPr>
          <p:cNvSpPr txBox="1"/>
          <p:nvPr userDrawn="1"/>
        </p:nvSpPr>
        <p:spPr>
          <a:xfrm rot="5400000">
            <a:off x="11588951" y="5247389"/>
            <a:ext cx="867545" cy="169277"/>
          </a:xfrm>
          <a:prstGeom prst="rect">
            <a:avLst/>
          </a:prstGeom>
          <a:noFill/>
        </p:spPr>
        <p:txBody>
          <a:bodyPr wrap="none" rtlCol="0">
            <a:spAutoFit/>
          </a:bodyPr>
          <a:lstStyle/>
          <a:p>
            <a:r>
              <a:rPr lang="en-GB" sz="500" b="0" i="0" kern="1200">
                <a:solidFill>
                  <a:schemeClr val="tx2"/>
                </a:solidFill>
                <a:effectLst/>
                <a:latin typeface="Arial" panose="020B0604020202020204" pitchFamily="34" charset="0"/>
                <a:ea typeface="+mn-ea"/>
                <a:cs typeface="Arial" panose="020B0604020202020204" pitchFamily="34" charset="0"/>
              </a:rPr>
              <a:t>©European Union, 2026</a:t>
            </a:r>
            <a:endParaRPr lang="en-GB" sz="500" b="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90061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cSld name="Section Header v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22215-ABC0-8CBD-4282-199BFF7A4BD9}"/>
              </a:ext>
            </a:extLst>
          </p:cNvPr>
          <p:cNvSpPr>
            <a:spLocks noGrp="1"/>
          </p:cNvSpPr>
          <p:nvPr>
            <p:ph type="title" hasCustomPrompt="1"/>
          </p:nvPr>
        </p:nvSpPr>
        <p:spPr>
          <a:xfrm>
            <a:off x="838200" y="1379974"/>
            <a:ext cx="10515600" cy="2225675"/>
          </a:xfrm>
        </p:spPr>
        <p:txBody>
          <a:bodyPr anchor="b"/>
          <a:lstStyle>
            <a:lvl1pPr>
              <a:defRPr sz="6000">
                <a:solidFill>
                  <a:srgbClr val="0D5364"/>
                </a:solidFill>
              </a:defRPr>
            </a:lvl1pPr>
          </a:lstStyle>
          <a:p>
            <a:r>
              <a:rPr lang="en-US"/>
              <a:t>Click to add title</a:t>
            </a:r>
          </a:p>
        </p:txBody>
      </p:sp>
      <p:sp>
        <p:nvSpPr>
          <p:cNvPr id="3" name="Text Placeholder 2">
            <a:extLst>
              <a:ext uri="{FF2B5EF4-FFF2-40B4-BE49-F238E27FC236}">
                <a16:creationId xmlns:a16="http://schemas.microsoft.com/office/drawing/2014/main" id="{B7CAD7DA-6369-8E99-4AFC-7488E37E7F09}"/>
              </a:ext>
            </a:extLst>
          </p:cNvPr>
          <p:cNvSpPr>
            <a:spLocks noGrp="1"/>
          </p:cNvSpPr>
          <p:nvPr>
            <p:ph type="body" idx="1" hasCustomPrompt="1"/>
          </p:nvPr>
        </p:nvSpPr>
        <p:spPr>
          <a:xfrm>
            <a:off x="838200" y="3781911"/>
            <a:ext cx="10515600" cy="1500187"/>
          </a:xfrm>
        </p:spPr>
        <p:txBody>
          <a:bodyPr/>
          <a:lstStyle>
            <a:lvl1pPr marL="0" indent="0">
              <a:buNone/>
              <a:defRPr sz="2400" b="1">
                <a:solidFill>
                  <a:srgbClr val="55869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subtitle</a:t>
            </a:r>
          </a:p>
        </p:txBody>
      </p:sp>
      <p:pic>
        <p:nvPicPr>
          <p:cNvPr id="5" name="Picture 4" descr="A colorful circle with a black background&#10;&#10;Description automatically generated">
            <a:extLst>
              <a:ext uri="{FF2B5EF4-FFF2-40B4-BE49-F238E27FC236}">
                <a16:creationId xmlns:a16="http://schemas.microsoft.com/office/drawing/2014/main" id="{9ACDCF01-C32A-8A65-5080-7A7D4EC9BD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pic>
        <p:nvPicPr>
          <p:cNvPr id="8" name="Picture 7" descr="A black background with a colorful gradient&#10;&#10;AI-generated content may be incorrect.">
            <a:extLst>
              <a:ext uri="{FF2B5EF4-FFF2-40B4-BE49-F238E27FC236}">
                <a16:creationId xmlns:a16="http://schemas.microsoft.com/office/drawing/2014/main" id="{B5912A8B-E503-AA24-047C-5DACE12FE667}"/>
              </a:ext>
            </a:extLst>
          </p:cNvPr>
          <p:cNvPicPr>
            <a:picLocks noChangeAspect="1"/>
          </p:cNvPicPr>
          <p:nvPr userDrawn="1"/>
        </p:nvPicPr>
        <p:blipFill>
          <a:blip r:embed="rId3">
            <a:extLst>
              <a:ext uri="{28A0092B-C50C-407E-A947-70E740481C1C}">
                <a14:useLocalDpi xmlns:a14="http://schemas.microsoft.com/office/drawing/2010/main" val="0"/>
              </a:ext>
            </a:extLst>
          </a:blip>
          <a:srcRect l="67197"/>
          <a:stretch>
            <a:fillRect/>
          </a:stretch>
        </p:blipFill>
        <p:spPr>
          <a:xfrm>
            <a:off x="9042400" y="4673600"/>
            <a:ext cx="3149600" cy="2184400"/>
          </a:xfrm>
          <a:prstGeom prst="rect">
            <a:avLst/>
          </a:prstGeom>
        </p:spPr>
      </p:pic>
      <p:pic>
        <p:nvPicPr>
          <p:cNvPr id="4" name="Picture 3">
            <a:extLst>
              <a:ext uri="{FF2B5EF4-FFF2-40B4-BE49-F238E27FC236}">
                <a16:creationId xmlns:a16="http://schemas.microsoft.com/office/drawing/2014/main" id="{E952F584-095F-CDC8-BCB2-7560CE691670}"/>
              </a:ext>
            </a:extLst>
          </p:cNvPr>
          <p:cNvPicPr>
            <a:picLocks noChangeAspect="1"/>
          </p:cNvPicPr>
          <p:nvPr userDrawn="1"/>
        </p:nvPicPr>
        <p:blipFill>
          <a:blip r:embed="rId4">
            <a:extLst>
              <a:ext uri="{28A0092B-C50C-407E-A947-70E740481C1C}">
                <a14:useLocalDpi xmlns:a14="http://schemas.microsoft.com/office/drawing/2010/main" val="0"/>
              </a:ext>
            </a:extLst>
          </a:blip>
          <a:srcRect r="48425"/>
          <a:stretch>
            <a:fillRect/>
          </a:stretch>
        </p:blipFill>
        <p:spPr>
          <a:xfrm>
            <a:off x="1" y="4655879"/>
            <a:ext cx="4992130" cy="2202121"/>
          </a:xfrm>
          <a:prstGeom prst="rect">
            <a:avLst/>
          </a:prstGeom>
        </p:spPr>
      </p:pic>
      <p:sp>
        <p:nvSpPr>
          <p:cNvPr id="6" name="TextBox 5">
            <a:extLst>
              <a:ext uri="{FF2B5EF4-FFF2-40B4-BE49-F238E27FC236}">
                <a16:creationId xmlns:a16="http://schemas.microsoft.com/office/drawing/2014/main" id="{88A25B03-70E0-B438-BB6E-301EAF5F0611}"/>
              </a:ext>
            </a:extLst>
          </p:cNvPr>
          <p:cNvSpPr txBox="1"/>
          <p:nvPr userDrawn="1"/>
        </p:nvSpPr>
        <p:spPr>
          <a:xfrm rot="5400000">
            <a:off x="11588951" y="5247389"/>
            <a:ext cx="867545" cy="169277"/>
          </a:xfrm>
          <a:prstGeom prst="rect">
            <a:avLst/>
          </a:prstGeom>
          <a:noFill/>
        </p:spPr>
        <p:txBody>
          <a:bodyPr wrap="none" rtlCol="0">
            <a:spAutoFit/>
          </a:bodyPr>
          <a:lstStyle/>
          <a:p>
            <a:r>
              <a:rPr lang="en-GB" sz="500" b="0" i="0" kern="1200">
                <a:solidFill>
                  <a:schemeClr val="tx2"/>
                </a:solidFill>
                <a:effectLst/>
                <a:latin typeface="Arial" panose="020B0604020202020204" pitchFamily="34" charset="0"/>
                <a:ea typeface="+mn-ea"/>
                <a:cs typeface="Arial" panose="020B0604020202020204" pitchFamily="34" charset="0"/>
              </a:rPr>
              <a:t>©European Union, 2026</a:t>
            </a:r>
            <a:endParaRPr lang="en-GB" sz="500" b="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31644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7" name="Google Shape;16;p18">
            <a:extLst>
              <a:ext uri="{FF2B5EF4-FFF2-40B4-BE49-F238E27FC236}">
                <a16:creationId xmlns:a16="http://schemas.microsoft.com/office/drawing/2014/main" id="{425DF4CF-3A3A-C9A9-EF78-0FEFF4CAE83D}"/>
              </a:ext>
            </a:extLst>
          </p:cNvPr>
          <p:cNvSpPr/>
          <p:nvPr userDrawn="1"/>
        </p:nvSpPr>
        <p:spPr>
          <a:xfrm>
            <a:off x="0" y="0"/>
            <a:ext cx="12192000" cy="6157452"/>
          </a:xfrm>
          <a:prstGeom prst="rect">
            <a:avLst/>
          </a:prstGeom>
          <a:solidFill>
            <a:srgbClr val="0D53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8" name="Google Shape;17;p18">
            <a:extLst>
              <a:ext uri="{FF2B5EF4-FFF2-40B4-BE49-F238E27FC236}">
                <a16:creationId xmlns:a16="http://schemas.microsoft.com/office/drawing/2014/main" id="{EE77AD72-9BE1-E69B-2066-3BDAB2000578}"/>
              </a:ext>
            </a:extLst>
          </p:cNvPr>
          <p:cNvPicPr preferRelativeResize="0"/>
          <p:nvPr userDrawn="1"/>
        </p:nvPicPr>
        <p:blipFill rotWithShape="1">
          <a:blip r:embed="rId2">
            <a:alphaModFix/>
          </a:blip>
          <a:srcRect/>
          <a:stretch/>
        </p:blipFill>
        <p:spPr>
          <a:xfrm>
            <a:off x="399495" y="403686"/>
            <a:ext cx="11141475" cy="5412349"/>
          </a:xfrm>
          <a:prstGeom prst="rect">
            <a:avLst/>
          </a:prstGeom>
          <a:noFill/>
          <a:ln>
            <a:noFill/>
          </a:ln>
        </p:spPr>
      </p:pic>
      <p:pic>
        <p:nvPicPr>
          <p:cNvPr id="9" name="Google Shape;191;p32">
            <a:extLst>
              <a:ext uri="{FF2B5EF4-FFF2-40B4-BE49-F238E27FC236}">
                <a16:creationId xmlns:a16="http://schemas.microsoft.com/office/drawing/2014/main" id="{B0A761D9-8D62-4701-D628-7E0C7D54C71C}"/>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04134"/>
            <a:ext cx="1880941" cy="417987"/>
          </a:xfrm>
          <a:prstGeom prst="rect">
            <a:avLst/>
          </a:prstGeom>
          <a:noFill/>
          <a:ln w="9525" cap="flat" cmpd="sng">
            <a:noFill/>
            <a:prstDash val="solid"/>
            <a:round/>
            <a:headEnd type="none" w="sm" len="sm"/>
            <a:tailEnd type="none" w="sm" len="sm"/>
          </a:ln>
        </p:spPr>
      </p:pic>
    </p:spTree>
    <p:extLst>
      <p:ext uri="{BB962C8B-B14F-4D97-AF65-F5344CB8AC3E}">
        <p14:creationId xmlns:p14="http://schemas.microsoft.com/office/powerpoint/2010/main" val="3132909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Cover">
    <p:spTree>
      <p:nvGrpSpPr>
        <p:cNvPr id="1" name=""/>
        <p:cNvGrpSpPr/>
        <p:nvPr/>
      </p:nvGrpSpPr>
      <p:grpSpPr>
        <a:xfrm>
          <a:off x="0" y="0"/>
          <a:ext cx="0" cy="0"/>
          <a:chOff x="0" y="0"/>
          <a:chExt cx="0" cy="0"/>
        </a:xfrm>
      </p:grpSpPr>
      <p:sp>
        <p:nvSpPr>
          <p:cNvPr id="7" name="Google Shape;16;p18">
            <a:extLst>
              <a:ext uri="{FF2B5EF4-FFF2-40B4-BE49-F238E27FC236}">
                <a16:creationId xmlns:a16="http://schemas.microsoft.com/office/drawing/2014/main" id="{425DF4CF-3A3A-C9A9-EF78-0FEFF4CAE83D}"/>
              </a:ext>
            </a:extLst>
          </p:cNvPr>
          <p:cNvSpPr/>
          <p:nvPr userDrawn="1"/>
        </p:nvSpPr>
        <p:spPr>
          <a:xfrm>
            <a:off x="0" y="0"/>
            <a:ext cx="12192000" cy="6157452"/>
          </a:xfrm>
          <a:prstGeom prst="rect">
            <a:avLst/>
          </a:prstGeom>
          <a:solidFill>
            <a:srgbClr val="0D53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8" name="Google Shape;17;p18">
            <a:extLst>
              <a:ext uri="{FF2B5EF4-FFF2-40B4-BE49-F238E27FC236}">
                <a16:creationId xmlns:a16="http://schemas.microsoft.com/office/drawing/2014/main" id="{EE77AD72-9BE1-E69B-2066-3BDAB2000578}"/>
              </a:ext>
            </a:extLst>
          </p:cNvPr>
          <p:cNvPicPr preferRelativeResize="0"/>
          <p:nvPr userDrawn="1"/>
        </p:nvPicPr>
        <p:blipFill rotWithShape="1">
          <a:blip r:embed="rId2">
            <a:alphaModFix/>
          </a:blip>
          <a:srcRect/>
          <a:stretch/>
        </p:blipFill>
        <p:spPr>
          <a:xfrm>
            <a:off x="399495" y="403686"/>
            <a:ext cx="11141475" cy="5412349"/>
          </a:xfrm>
          <a:prstGeom prst="rect">
            <a:avLst/>
          </a:prstGeom>
          <a:noFill/>
          <a:ln>
            <a:noFill/>
          </a:ln>
        </p:spPr>
      </p:pic>
      <p:pic>
        <p:nvPicPr>
          <p:cNvPr id="9" name="Google Shape;191;p32">
            <a:extLst>
              <a:ext uri="{FF2B5EF4-FFF2-40B4-BE49-F238E27FC236}">
                <a16:creationId xmlns:a16="http://schemas.microsoft.com/office/drawing/2014/main" id="{B0A761D9-8D62-4701-D628-7E0C7D54C71C}"/>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04134"/>
            <a:ext cx="1880941" cy="417987"/>
          </a:xfrm>
          <a:prstGeom prst="rect">
            <a:avLst/>
          </a:prstGeom>
          <a:noFill/>
          <a:ln w="9525" cap="flat" cmpd="sng">
            <a:noFill/>
            <a:prstDash val="solid"/>
            <a:round/>
            <a:headEnd type="none" w="sm" len="sm"/>
            <a:tailEnd type="none" w="sm" len="sm"/>
          </a:ln>
        </p:spPr>
      </p:pic>
    </p:spTree>
    <p:extLst>
      <p:ext uri="{BB962C8B-B14F-4D97-AF65-F5344CB8AC3E}">
        <p14:creationId xmlns:p14="http://schemas.microsoft.com/office/powerpoint/2010/main" val="3132909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v1">
    <p:spTree>
      <p:nvGrpSpPr>
        <p:cNvPr id="1" name=""/>
        <p:cNvGrpSpPr/>
        <p:nvPr/>
      </p:nvGrpSpPr>
      <p:grpSpPr>
        <a:xfrm>
          <a:off x="0" y="0"/>
          <a:ext cx="0" cy="0"/>
          <a:chOff x="0" y="0"/>
          <a:chExt cx="0" cy="0"/>
        </a:xfrm>
      </p:grpSpPr>
      <p:sp>
        <p:nvSpPr>
          <p:cNvPr id="7" name="Google Shape;51;p26">
            <a:extLst>
              <a:ext uri="{FF2B5EF4-FFF2-40B4-BE49-F238E27FC236}">
                <a16:creationId xmlns:a16="http://schemas.microsoft.com/office/drawing/2014/main" id="{DF99ED17-CDF1-1652-652E-459487ACE6C8}"/>
              </a:ext>
            </a:extLst>
          </p:cNvPr>
          <p:cNvSpPr/>
          <p:nvPr userDrawn="1"/>
        </p:nvSpPr>
        <p:spPr>
          <a:xfrm>
            <a:off x="-6350" y="-23906"/>
            <a:ext cx="12198350" cy="6157452"/>
          </a:xfrm>
          <a:prstGeom prst="rect">
            <a:avLst/>
          </a:prstGeom>
          <a:solidFill>
            <a:srgbClr val="0D53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8" name="Google Shape;52;p26">
            <a:extLst>
              <a:ext uri="{FF2B5EF4-FFF2-40B4-BE49-F238E27FC236}">
                <a16:creationId xmlns:a16="http://schemas.microsoft.com/office/drawing/2014/main" id="{73DF7A3D-B4DC-6F89-4E64-AFB30F4F4DDA}"/>
              </a:ext>
            </a:extLst>
          </p:cNvPr>
          <p:cNvPicPr preferRelativeResize="0"/>
          <p:nvPr userDrawn="1"/>
        </p:nvPicPr>
        <p:blipFill rotWithShape="1">
          <a:blip r:embed="rId2">
            <a:alphaModFix/>
          </a:blip>
          <a:srcRect/>
          <a:stretch/>
        </p:blipFill>
        <p:spPr>
          <a:xfrm>
            <a:off x="11353800" y="75975"/>
            <a:ext cx="738813" cy="738813"/>
          </a:xfrm>
          <a:prstGeom prst="rect">
            <a:avLst/>
          </a:prstGeom>
          <a:noFill/>
          <a:ln>
            <a:noFill/>
          </a:ln>
        </p:spPr>
      </p:pic>
      <p:pic>
        <p:nvPicPr>
          <p:cNvPr id="9" name="Google Shape;191;p32">
            <a:extLst>
              <a:ext uri="{FF2B5EF4-FFF2-40B4-BE49-F238E27FC236}">
                <a16:creationId xmlns:a16="http://schemas.microsoft.com/office/drawing/2014/main" id="{20196DF0-3B0D-1540-EF4E-5BA7E7B82CC4}"/>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04134"/>
            <a:ext cx="1880941" cy="417987"/>
          </a:xfrm>
          <a:prstGeom prst="rect">
            <a:avLst/>
          </a:prstGeom>
          <a:noFill/>
          <a:ln w="9525" cap="flat" cmpd="sng">
            <a:noFill/>
            <a:prstDash val="solid"/>
            <a:round/>
            <a:headEnd type="none" w="sm" len="sm"/>
            <a:tailEnd type="none" w="sm" len="sm"/>
          </a:ln>
        </p:spPr>
      </p:pic>
      <p:sp>
        <p:nvSpPr>
          <p:cNvPr id="2" name="Title 1">
            <a:extLst>
              <a:ext uri="{FF2B5EF4-FFF2-40B4-BE49-F238E27FC236}">
                <a16:creationId xmlns:a16="http://schemas.microsoft.com/office/drawing/2014/main" id="{77D22215-ABC0-8CBD-4282-199BFF7A4BD9}"/>
              </a:ext>
            </a:extLst>
          </p:cNvPr>
          <p:cNvSpPr>
            <a:spLocks noGrp="1"/>
          </p:cNvSpPr>
          <p:nvPr>
            <p:ph type="title" hasCustomPrompt="1"/>
          </p:nvPr>
        </p:nvSpPr>
        <p:spPr>
          <a:xfrm>
            <a:off x="838200" y="1379974"/>
            <a:ext cx="10515600" cy="2225675"/>
          </a:xfrm>
        </p:spPr>
        <p:txBody>
          <a:bodyPr anchor="b"/>
          <a:lstStyle>
            <a:lvl1pPr>
              <a:defRPr sz="6000">
                <a:solidFill>
                  <a:schemeClr val="bg1"/>
                </a:solidFill>
              </a:defRPr>
            </a:lvl1pPr>
          </a:lstStyle>
          <a:p>
            <a:r>
              <a:rPr lang="en-US"/>
              <a:t>Click to add title</a:t>
            </a:r>
          </a:p>
        </p:txBody>
      </p:sp>
      <p:sp>
        <p:nvSpPr>
          <p:cNvPr id="3" name="Text Placeholder 2">
            <a:extLst>
              <a:ext uri="{FF2B5EF4-FFF2-40B4-BE49-F238E27FC236}">
                <a16:creationId xmlns:a16="http://schemas.microsoft.com/office/drawing/2014/main" id="{B7CAD7DA-6369-8E99-4AFC-7488E37E7F09}"/>
              </a:ext>
            </a:extLst>
          </p:cNvPr>
          <p:cNvSpPr>
            <a:spLocks noGrp="1"/>
          </p:cNvSpPr>
          <p:nvPr>
            <p:ph type="body" idx="1" hasCustomPrompt="1"/>
          </p:nvPr>
        </p:nvSpPr>
        <p:spPr>
          <a:xfrm>
            <a:off x="838200" y="3781911"/>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subtitle</a:t>
            </a:r>
          </a:p>
        </p:txBody>
      </p:sp>
    </p:spTree>
    <p:extLst>
      <p:ext uri="{BB962C8B-B14F-4D97-AF65-F5344CB8AC3E}">
        <p14:creationId xmlns:p14="http://schemas.microsoft.com/office/powerpoint/2010/main" val="4165046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v2">
    <p:spTree>
      <p:nvGrpSpPr>
        <p:cNvPr id="1" name=""/>
        <p:cNvGrpSpPr/>
        <p:nvPr/>
      </p:nvGrpSpPr>
      <p:grpSpPr>
        <a:xfrm>
          <a:off x="0" y="0"/>
          <a:ext cx="0" cy="0"/>
          <a:chOff x="0" y="0"/>
          <a:chExt cx="0" cy="0"/>
        </a:xfrm>
      </p:grpSpPr>
      <p:pic>
        <p:nvPicPr>
          <p:cNvPr id="5" name="Google Shape;242;g2487a25ea73_0_0">
            <a:extLst>
              <a:ext uri="{FF2B5EF4-FFF2-40B4-BE49-F238E27FC236}">
                <a16:creationId xmlns:a16="http://schemas.microsoft.com/office/drawing/2014/main" id="{6B933AF0-04E0-A73B-BBC3-180A2BE84E59}"/>
              </a:ext>
            </a:extLst>
          </p:cNvPr>
          <p:cNvPicPr preferRelativeResize="0"/>
          <p:nvPr userDrawn="1"/>
        </p:nvPicPr>
        <p:blipFill rotWithShape="1">
          <a:blip r:embed="rId2">
            <a:alphaModFix/>
          </a:blip>
          <a:srcRect/>
          <a:stretch/>
        </p:blipFill>
        <p:spPr>
          <a:xfrm>
            <a:off x="-1" y="0"/>
            <a:ext cx="12192000" cy="6858001"/>
          </a:xfrm>
          <a:prstGeom prst="rect">
            <a:avLst/>
          </a:prstGeom>
          <a:noFill/>
          <a:ln>
            <a:noFill/>
          </a:ln>
        </p:spPr>
      </p:pic>
      <p:pic>
        <p:nvPicPr>
          <p:cNvPr id="9" name="Google Shape;191;p32">
            <a:extLst>
              <a:ext uri="{FF2B5EF4-FFF2-40B4-BE49-F238E27FC236}">
                <a16:creationId xmlns:a16="http://schemas.microsoft.com/office/drawing/2014/main" id="{20196DF0-3B0D-1540-EF4E-5BA7E7B82CC4}"/>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04134"/>
            <a:ext cx="1880941" cy="417987"/>
          </a:xfrm>
          <a:prstGeom prst="rect">
            <a:avLst/>
          </a:prstGeom>
          <a:noFill/>
          <a:ln w="9525" cap="flat" cmpd="sng">
            <a:noFill/>
            <a:prstDash val="solid"/>
            <a:round/>
            <a:headEnd type="none" w="sm" len="sm"/>
            <a:tailEnd type="none" w="sm" len="sm"/>
          </a:ln>
        </p:spPr>
      </p:pic>
      <p:sp>
        <p:nvSpPr>
          <p:cNvPr id="2" name="Title 1">
            <a:extLst>
              <a:ext uri="{FF2B5EF4-FFF2-40B4-BE49-F238E27FC236}">
                <a16:creationId xmlns:a16="http://schemas.microsoft.com/office/drawing/2014/main" id="{77D22215-ABC0-8CBD-4282-199BFF7A4BD9}"/>
              </a:ext>
            </a:extLst>
          </p:cNvPr>
          <p:cNvSpPr>
            <a:spLocks noGrp="1"/>
          </p:cNvSpPr>
          <p:nvPr>
            <p:ph type="title" hasCustomPrompt="1"/>
          </p:nvPr>
        </p:nvSpPr>
        <p:spPr>
          <a:xfrm>
            <a:off x="838200" y="1379974"/>
            <a:ext cx="10515600" cy="2225675"/>
          </a:xfrm>
        </p:spPr>
        <p:txBody>
          <a:bodyPr anchor="b"/>
          <a:lstStyle>
            <a:lvl1pPr>
              <a:defRPr sz="6000">
                <a:solidFill>
                  <a:srgbClr val="0D5364"/>
                </a:solidFill>
              </a:defRPr>
            </a:lvl1pPr>
          </a:lstStyle>
          <a:p>
            <a:r>
              <a:rPr lang="en-US"/>
              <a:t>Click to add title</a:t>
            </a:r>
          </a:p>
        </p:txBody>
      </p:sp>
      <p:sp>
        <p:nvSpPr>
          <p:cNvPr id="3" name="Text Placeholder 2">
            <a:extLst>
              <a:ext uri="{FF2B5EF4-FFF2-40B4-BE49-F238E27FC236}">
                <a16:creationId xmlns:a16="http://schemas.microsoft.com/office/drawing/2014/main" id="{B7CAD7DA-6369-8E99-4AFC-7488E37E7F09}"/>
              </a:ext>
            </a:extLst>
          </p:cNvPr>
          <p:cNvSpPr>
            <a:spLocks noGrp="1"/>
          </p:cNvSpPr>
          <p:nvPr>
            <p:ph type="body" idx="1" hasCustomPrompt="1"/>
          </p:nvPr>
        </p:nvSpPr>
        <p:spPr>
          <a:xfrm>
            <a:off x="838200" y="3781911"/>
            <a:ext cx="10515600" cy="1500187"/>
          </a:xfrm>
        </p:spPr>
        <p:txBody>
          <a:bodyPr/>
          <a:lstStyle>
            <a:lvl1pPr marL="0" indent="0">
              <a:buNone/>
              <a:defRPr sz="2400">
                <a:solidFill>
                  <a:srgbClr val="0D536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subtitle</a:t>
            </a:r>
          </a:p>
        </p:txBody>
      </p:sp>
      <p:pic>
        <p:nvPicPr>
          <p:cNvPr id="6" name="Picture 5" descr="A colorful circle with a black background&#10;&#10;Description automatically generated">
            <a:extLst>
              <a:ext uri="{FF2B5EF4-FFF2-40B4-BE49-F238E27FC236}">
                <a16:creationId xmlns:a16="http://schemas.microsoft.com/office/drawing/2014/main" id="{24688AAD-B3A0-F8F9-6E5A-C8D73F1EC46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spTree>
    <p:extLst>
      <p:ext uri="{BB962C8B-B14F-4D97-AF65-F5344CB8AC3E}">
        <p14:creationId xmlns:p14="http://schemas.microsoft.com/office/powerpoint/2010/main" val="439955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v3">
    <p:spTree>
      <p:nvGrpSpPr>
        <p:cNvPr id="1" name=""/>
        <p:cNvGrpSpPr/>
        <p:nvPr/>
      </p:nvGrpSpPr>
      <p:grpSpPr>
        <a:xfrm>
          <a:off x="0" y="0"/>
          <a:ext cx="0" cy="0"/>
          <a:chOff x="0" y="0"/>
          <a:chExt cx="0" cy="0"/>
        </a:xfrm>
      </p:grpSpPr>
      <p:sp>
        <p:nvSpPr>
          <p:cNvPr id="6" name="Google Shape;51;p26">
            <a:extLst>
              <a:ext uri="{FF2B5EF4-FFF2-40B4-BE49-F238E27FC236}">
                <a16:creationId xmlns:a16="http://schemas.microsoft.com/office/drawing/2014/main" id="{4CD3E5D9-7494-61DB-08D3-90155A542CCD}"/>
              </a:ext>
            </a:extLst>
          </p:cNvPr>
          <p:cNvSpPr/>
          <p:nvPr userDrawn="1"/>
        </p:nvSpPr>
        <p:spPr>
          <a:xfrm>
            <a:off x="-6350" y="-23906"/>
            <a:ext cx="12198350" cy="6157452"/>
          </a:xfrm>
          <a:prstGeom prst="rect">
            <a:avLst/>
          </a:prstGeom>
          <a:solidFill>
            <a:srgbClr val="A2D5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9" name="Google Shape;191;p32">
            <a:extLst>
              <a:ext uri="{FF2B5EF4-FFF2-40B4-BE49-F238E27FC236}">
                <a16:creationId xmlns:a16="http://schemas.microsoft.com/office/drawing/2014/main" id="{20196DF0-3B0D-1540-EF4E-5BA7E7B82CC4}"/>
              </a:ext>
            </a:extLst>
          </p:cNvPr>
          <p:cNvPicPr preferRelativeResize="0"/>
          <p:nvPr userDrawn="1"/>
        </p:nvPicPr>
        <p:blipFill>
          <a:blip r:embed="rId2">
            <a:extLst>
              <a:ext uri="{28A0092B-C50C-407E-A947-70E740481C1C}">
                <a14:useLocalDpi xmlns:a14="http://schemas.microsoft.com/office/drawing/2010/main" val="0"/>
              </a:ext>
            </a:extLst>
          </a:blip>
          <a:srcRect/>
          <a:stretch/>
        </p:blipFill>
        <p:spPr>
          <a:xfrm>
            <a:off x="193096" y="6304134"/>
            <a:ext cx="1880941" cy="417987"/>
          </a:xfrm>
          <a:prstGeom prst="rect">
            <a:avLst/>
          </a:prstGeom>
          <a:noFill/>
          <a:ln w="9525" cap="flat" cmpd="sng">
            <a:noFill/>
            <a:prstDash val="solid"/>
            <a:round/>
            <a:headEnd type="none" w="sm" len="sm"/>
            <a:tailEnd type="none" w="sm" len="sm"/>
          </a:ln>
        </p:spPr>
      </p:pic>
      <p:sp>
        <p:nvSpPr>
          <p:cNvPr id="2" name="Title 1">
            <a:extLst>
              <a:ext uri="{FF2B5EF4-FFF2-40B4-BE49-F238E27FC236}">
                <a16:creationId xmlns:a16="http://schemas.microsoft.com/office/drawing/2014/main" id="{77D22215-ABC0-8CBD-4282-199BFF7A4BD9}"/>
              </a:ext>
            </a:extLst>
          </p:cNvPr>
          <p:cNvSpPr>
            <a:spLocks noGrp="1"/>
          </p:cNvSpPr>
          <p:nvPr>
            <p:ph type="title" hasCustomPrompt="1"/>
          </p:nvPr>
        </p:nvSpPr>
        <p:spPr>
          <a:xfrm>
            <a:off x="838200" y="1379974"/>
            <a:ext cx="10515600" cy="2225675"/>
          </a:xfrm>
        </p:spPr>
        <p:txBody>
          <a:bodyPr anchor="b"/>
          <a:lstStyle>
            <a:lvl1pPr>
              <a:defRPr sz="6000">
                <a:solidFill>
                  <a:srgbClr val="0D5364"/>
                </a:solidFill>
              </a:defRPr>
            </a:lvl1pPr>
          </a:lstStyle>
          <a:p>
            <a:r>
              <a:rPr lang="en-US"/>
              <a:t>Click to add title</a:t>
            </a:r>
          </a:p>
        </p:txBody>
      </p:sp>
      <p:sp>
        <p:nvSpPr>
          <p:cNvPr id="3" name="Text Placeholder 2">
            <a:extLst>
              <a:ext uri="{FF2B5EF4-FFF2-40B4-BE49-F238E27FC236}">
                <a16:creationId xmlns:a16="http://schemas.microsoft.com/office/drawing/2014/main" id="{B7CAD7DA-6369-8E99-4AFC-7488E37E7F09}"/>
              </a:ext>
            </a:extLst>
          </p:cNvPr>
          <p:cNvSpPr>
            <a:spLocks noGrp="1"/>
          </p:cNvSpPr>
          <p:nvPr>
            <p:ph type="body" idx="1" hasCustomPrompt="1"/>
          </p:nvPr>
        </p:nvSpPr>
        <p:spPr>
          <a:xfrm>
            <a:off x="838200" y="3781911"/>
            <a:ext cx="10515600" cy="1500187"/>
          </a:xfrm>
        </p:spPr>
        <p:txBody>
          <a:bodyPr/>
          <a:lstStyle>
            <a:lvl1pPr marL="0" indent="0">
              <a:buNone/>
              <a:defRPr sz="2400">
                <a:solidFill>
                  <a:srgbClr val="0D536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subtitle</a:t>
            </a:r>
          </a:p>
        </p:txBody>
      </p:sp>
      <p:pic>
        <p:nvPicPr>
          <p:cNvPr id="7" name="Picture 6" descr="A colorful circle with a black background&#10;&#10;Description automatically generated">
            <a:extLst>
              <a:ext uri="{FF2B5EF4-FFF2-40B4-BE49-F238E27FC236}">
                <a16:creationId xmlns:a16="http://schemas.microsoft.com/office/drawing/2014/main" id="{12FE74BF-E029-731E-54BC-A056007F7B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spTree>
    <p:extLst>
      <p:ext uri="{BB962C8B-B14F-4D97-AF65-F5344CB8AC3E}">
        <p14:creationId xmlns:p14="http://schemas.microsoft.com/office/powerpoint/2010/main" val="36270441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v4">
    <p:spTree>
      <p:nvGrpSpPr>
        <p:cNvPr id="1" name=""/>
        <p:cNvGrpSpPr/>
        <p:nvPr/>
      </p:nvGrpSpPr>
      <p:grpSpPr>
        <a:xfrm>
          <a:off x="0" y="0"/>
          <a:ext cx="0" cy="0"/>
          <a:chOff x="0" y="0"/>
          <a:chExt cx="0" cy="0"/>
        </a:xfrm>
      </p:grpSpPr>
      <p:sp>
        <p:nvSpPr>
          <p:cNvPr id="6" name="Google Shape;51;p26">
            <a:extLst>
              <a:ext uri="{FF2B5EF4-FFF2-40B4-BE49-F238E27FC236}">
                <a16:creationId xmlns:a16="http://schemas.microsoft.com/office/drawing/2014/main" id="{4CD3E5D9-7494-61DB-08D3-90155A542CCD}"/>
              </a:ext>
            </a:extLst>
          </p:cNvPr>
          <p:cNvSpPr/>
          <p:nvPr userDrawn="1"/>
        </p:nvSpPr>
        <p:spPr>
          <a:xfrm>
            <a:off x="-6350" y="-23906"/>
            <a:ext cx="12198350" cy="6157452"/>
          </a:xfrm>
          <a:prstGeom prst="rect">
            <a:avLst/>
          </a:prstGeom>
          <a:solidFill>
            <a:schemeClr val="accent3"/>
          </a:solidFill>
          <a:ln>
            <a:solidFill>
              <a:schemeClr val="accent3"/>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9" name="Google Shape;191;p32">
            <a:extLst>
              <a:ext uri="{FF2B5EF4-FFF2-40B4-BE49-F238E27FC236}">
                <a16:creationId xmlns:a16="http://schemas.microsoft.com/office/drawing/2014/main" id="{20196DF0-3B0D-1540-EF4E-5BA7E7B82CC4}"/>
              </a:ext>
            </a:extLst>
          </p:cNvPr>
          <p:cNvPicPr preferRelativeResize="0"/>
          <p:nvPr userDrawn="1"/>
        </p:nvPicPr>
        <p:blipFill>
          <a:blip r:embed="rId2">
            <a:extLst>
              <a:ext uri="{28A0092B-C50C-407E-A947-70E740481C1C}">
                <a14:useLocalDpi xmlns:a14="http://schemas.microsoft.com/office/drawing/2010/main" val="0"/>
              </a:ext>
            </a:extLst>
          </a:blip>
          <a:srcRect/>
          <a:stretch/>
        </p:blipFill>
        <p:spPr>
          <a:xfrm>
            <a:off x="193096" y="6304134"/>
            <a:ext cx="1880941" cy="417987"/>
          </a:xfrm>
          <a:prstGeom prst="rect">
            <a:avLst/>
          </a:prstGeom>
          <a:noFill/>
          <a:ln w="9525" cap="flat" cmpd="sng">
            <a:noFill/>
            <a:prstDash val="solid"/>
            <a:round/>
            <a:headEnd type="none" w="sm" len="sm"/>
            <a:tailEnd type="none" w="sm" len="sm"/>
          </a:ln>
        </p:spPr>
      </p:pic>
      <p:sp>
        <p:nvSpPr>
          <p:cNvPr id="2" name="Title 1">
            <a:extLst>
              <a:ext uri="{FF2B5EF4-FFF2-40B4-BE49-F238E27FC236}">
                <a16:creationId xmlns:a16="http://schemas.microsoft.com/office/drawing/2014/main" id="{77D22215-ABC0-8CBD-4282-199BFF7A4BD9}"/>
              </a:ext>
            </a:extLst>
          </p:cNvPr>
          <p:cNvSpPr>
            <a:spLocks noGrp="1"/>
          </p:cNvSpPr>
          <p:nvPr>
            <p:ph type="title" hasCustomPrompt="1"/>
          </p:nvPr>
        </p:nvSpPr>
        <p:spPr>
          <a:xfrm>
            <a:off x="838200" y="1379974"/>
            <a:ext cx="10515600" cy="2225675"/>
          </a:xfrm>
        </p:spPr>
        <p:txBody>
          <a:bodyPr anchor="b"/>
          <a:lstStyle>
            <a:lvl1pPr>
              <a:defRPr sz="6000">
                <a:solidFill>
                  <a:srgbClr val="0D5364"/>
                </a:solidFill>
              </a:defRPr>
            </a:lvl1pPr>
          </a:lstStyle>
          <a:p>
            <a:r>
              <a:rPr lang="en-US"/>
              <a:t>Click to add title</a:t>
            </a:r>
          </a:p>
        </p:txBody>
      </p:sp>
      <p:sp>
        <p:nvSpPr>
          <p:cNvPr id="3" name="Text Placeholder 2">
            <a:extLst>
              <a:ext uri="{FF2B5EF4-FFF2-40B4-BE49-F238E27FC236}">
                <a16:creationId xmlns:a16="http://schemas.microsoft.com/office/drawing/2014/main" id="{B7CAD7DA-6369-8E99-4AFC-7488E37E7F09}"/>
              </a:ext>
            </a:extLst>
          </p:cNvPr>
          <p:cNvSpPr>
            <a:spLocks noGrp="1"/>
          </p:cNvSpPr>
          <p:nvPr>
            <p:ph type="body" idx="1" hasCustomPrompt="1"/>
          </p:nvPr>
        </p:nvSpPr>
        <p:spPr>
          <a:xfrm>
            <a:off x="838200" y="3781911"/>
            <a:ext cx="10515600" cy="1500187"/>
          </a:xfrm>
        </p:spPr>
        <p:txBody>
          <a:bodyPr/>
          <a:lstStyle>
            <a:lvl1pPr marL="0" indent="0">
              <a:buNone/>
              <a:defRPr sz="2400">
                <a:solidFill>
                  <a:srgbClr val="0D536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subtitle</a:t>
            </a:r>
          </a:p>
        </p:txBody>
      </p:sp>
      <p:pic>
        <p:nvPicPr>
          <p:cNvPr id="7" name="Picture 6" descr="A colorful circle with a black background&#10;&#10;Description automatically generated">
            <a:extLst>
              <a:ext uri="{FF2B5EF4-FFF2-40B4-BE49-F238E27FC236}">
                <a16:creationId xmlns:a16="http://schemas.microsoft.com/office/drawing/2014/main" id="{12FE74BF-E029-731E-54BC-A056007F7B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spTree>
    <p:extLst>
      <p:ext uri="{BB962C8B-B14F-4D97-AF65-F5344CB8AC3E}">
        <p14:creationId xmlns:p14="http://schemas.microsoft.com/office/powerpoint/2010/main" val="30205706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v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22215-ABC0-8CBD-4282-199BFF7A4BD9}"/>
              </a:ext>
            </a:extLst>
          </p:cNvPr>
          <p:cNvSpPr>
            <a:spLocks noGrp="1"/>
          </p:cNvSpPr>
          <p:nvPr>
            <p:ph type="title" hasCustomPrompt="1"/>
          </p:nvPr>
        </p:nvSpPr>
        <p:spPr>
          <a:xfrm>
            <a:off x="838200" y="1379974"/>
            <a:ext cx="10515600" cy="2225675"/>
          </a:xfrm>
        </p:spPr>
        <p:txBody>
          <a:bodyPr anchor="b"/>
          <a:lstStyle>
            <a:lvl1pPr>
              <a:defRPr sz="6000">
                <a:solidFill>
                  <a:srgbClr val="0D5364"/>
                </a:solidFill>
              </a:defRPr>
            </a:lvl1pPr>
          </a:lstStyle>
          <a:p>
            <a:r>
              <a:rPr lang="en-US"/>
              <a:t>Click to add title</a:t>
            </a:r>
          </a:p>
        </p:txBody>
      </p:sp>
      <p:sp>
        <p:nvSpPr>
          <p:cNvPr id="3" name="Text Placeholder 2">
            <a:extLst>
              <a:ext uri="{FF2B5EF4-FFF2-40B4-BE49-F238E27FC236}">
                <a16:creationId xmlns:a16="http://schemas.microsoft.com/office/drawing/2014/main" id="{B7CAD7DA-6369-8E99-4AFC-7488E37E7F09}"/>
              </a:ext>
            </a:extLst>
          </p:cNvPr>
          <p:cNvSpPr>
            <a:spLocks noGrp="1"/>
          </p:cNvSpPr>
          <p:nvPr>
            <p:ph type="body" idx="1" hasCustomPrompt="1"/>
          </p:nvPr>
        </p:nvSpPr>
        <p:spPr>
          <a:xfrm>
            <a:off x="838200" y="3781911"/>
            <a:ext cx="10515600" cy="1500187"/>
          </a:xfrm>
        </p:spPr>
        <p:txBody>
          <a:bodyPr/>
          <a:lstStyle>
            <a:lvl1pPr marL="0" indent="0">
              <a:buNone/>
              <a:defRPr sz="2400" b="1">
                <a:solidFill>
                  <a:srgbClr val="55869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subtitle</a:t>
            </a:r>
          </a:p>
        </p:txBody>
      </p:sp>
      <p:pic>
        <p:nvPicPr>
          <p:cNvPr id="5" name="Picture 4" descr="A colorful circle with a black background&#10;&#10;Description automatically generated">
            <a:extLst>
              <a:ext uri="{FF2B5EF4-FFF2-40B4-BE49-F238E27FC236}">
                <a16:creationId xmlns:a16="http://schemas.microsoft.com/office/drawing/2014/main" id="{9ACDCF01-C32A-8A65-5080-7A7D4EC9BD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sp>
        <p:nvSpPr>
          <p:cNvPr id="4" name="Google Shape;59;p22">
            <a:extLst>
              <a:ext uri="{FF2B5EF4-FFF2-40B4-BE49-F238E27FC236}">
                <a16:creationId xmlns:a16="http://schemas.microsoft.com/office/drawing/2014/main" id="{719B8B84-2DDA-5840-3A9C-261F197DACAD}"/>
              </a:ext>
            </a:extLst>
          </p:cNvPr>
          <p:cNvSpPr/>
          <p:nvPr userDrawn="1"/>
        </p:nvSpPr>
        <p:spPr>
          <a:xfrm rot="10800000" flipH="1">
            <a:off x="0" y="6161604"/>
            <a:ext cx="12192000" cy="708347"/>
          </a:xfrm>
          <a:prstGeom prst="rect">
            <a:avLst/>
          </a:prstGeom>
          <a:solidFill>
            <a:srgbClr val="0D53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6" name="Google Shape;191;p32">
            <a:extLst>
              <a:ext uri="{FF2B5EF4-FFF2-40B4-BE49-F238E27FC236}">
                <a16:creationId xmlns:a16="http://schemas.microsoft.com/office/drawing/2014/main" id="{905A65F9-15F9-7DC2-7260-8B4F94E2CA97}"/>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16086"/>
            <a:ext cx="1880941" cy="417986"/>
          </a:xfrm>
          <a:prstGeom prst="rect">
            <a:avLst/>
          </a:prstGeom>
          <a:noFill/>
          <a:ln w="9525" cap="flat" cmpd="sng">
            <a:noFill/>
            <a:prstDash val="solid"/>
            <a:round/>
            <a:headEnd type="none" w="sm" len="sm"/>
            <a:tailEnd type="none" w="sm" len="sm"/>
          </a:ln>
        </p:spPr>
      </p:pic>
    </p:spTree>
    <p:extLst>
      <p:ext uri="{BB962C8B-B14F-4D97-AF65-F5344CB8AC3E}">
        <p14:creationId xmlns:p14="http://schemas.microsoft.com/office/powerpoint/2010/main" val="39027476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v6">
    <p:spTree>
      <p:nvGrpSpPr>
        <p:cNvPr id="1" name=""/>
        <p:cNvGrpSpPr/>
        <p:nvPr/>
      </p:nvGrpSpPr>
      <p:grpSpPr>
        <a:xfrm>
          <a:off x="0" y="0"/>
          <a:ext cx="0" cy="0"/>
          <a:chOff x="0" y="0"/>
          <a:chExt cx="0" cy="0"/>
        </a:xfrm>
      </p:grpSpPr>
      <p:pic>
        <p:nvPicPr>
          <p:cNvPr id="9" name="Google Shape;191;p32">
            <a:extLst>
              <a:ext uri="{FF2B5EF4-FFF2-40B4-BE49-F238E27FC236}">
                <a16:creationId xmlns:a16="http://schemas.microsoft.com/office/drawing/2014/main" id="{20196DF0-3B0D-1540-EF4E-5BA7E7B82CC4}"/>
              </a:ext>
            </a:extLst>
          </p:cNvPr>
          <p:cNvPicPr preferRelativeResize="0"/>
          <p:nvPr userDrawn="1"/>
        </p:nvPicPr>
        <p:blipFill>
          <a:blip r:embed="rId2">
            <a:extLst>
              <a:ext uri="{28A0092B-C50C-407E-A947-70E740481C1C}">
                <a14:useLocalDpi xmlns:a14="http://schemas.microsoft.com/office/drawing/2010/main" val="0"/>
              </a:ext>
            </a:extLst>
          </a:blip>
          <a:srcRect/>
          <a:stretch/>
        </p:blipFill>
        <p:spPr>
          <a:xfrm>
            <a:off x="193096" y="6304134"/>
            <a:ext cx="1880941" cy="417987"/>
          </a:xfrm>
          <a:prstGeom prst="rect">
            <a:avLst/>
          </a:prstGeom>
          <a:noFill/>
          <a:ln w="9525" cap="flat" cmpd="sng">
            <a:noFill/>
            <a:prstDash val="solid"/>
            <a:round/>
            <a:headEnd type="none" w="sm" len="sm"/>
            <a:tailEnd type="none" w="sm" len="sm"/>
          </a:ln>
        </p:spPr>
      </p:pic>
      <p:sp>
        <p:nvSpPr>
          <p:cNvPr id="2" name="Title 1">
            <a:extLst>
              <a:ext uri="{FF2B5EF4-FFF2-40B4-BE49-F238E27FC236}">
                <a16:creationId xmlns:a16="http://schemas.microsoft.com/office/drawing/2014/main" id="{77D22215-ABC0-8CBD-4282-199BFF7A4BD9}"/>
              </a:ext>
            </a:extLst>
          </p:cNvPr>
          <p:cNvSpPr>
            <a:spLocks noGrp="1"/>
          </p:cNvSpPr>
          <p:nvPr>
            <p:ph type="title" hasCustomPrompt="1"/>
          </p:nvPr>
        </p:nvSpPr>
        <p:spPr>
          <a:xfrm>
            <a:off x="838200" y="1379974"/>
            <a:ext cx="10515600" cy="2225675"/>
          </a:xfrm>
        </p:spPr>
        <p:txBody>
          <a:bodyPr anchor="b"/>
          <a:lstStyle>
            <a:lvl1pPr>
              <a:defRPr sz="6000">
                <a:solidFill>
                  <a:srgbClr val="0D5364"/>
                </a:solidFill>
              </a:defRPr>
            </a:lvl1pPr>
          </a:lstStyle>
          <a:p>
            <a:r>
              <a:rPr lang="en-US"/>
              <a:t>Click to add title</a:t>
            </a:r>
          </a:p>
        </p:txBody>
      </p:sp>
      <p:sp>
        <p:nvSpPr>
          <p:cNvPr id="3" name="Text Placeholder 2">
            <a:extLst>
              <a:ext uri="{FF2B5EF4-FFF2-40B4-BE49-F238E27FC236}">
                <a16:creationId xmlns:a16="http://schemas.microsoft.com/office/drawing/2014/main" id="{B7CAD7DA-6369-8E99-4AFC-7488E37E7F09}"/>
              </a:ext>
            </a:extLst>
          </p:cNvPr>
          <p:cNvSpPr>
            <a:spLocks noGrp="1"/>
          </p:cNvSpPr>
          <p:nvPr>
            <p:ph type="body" idx="1" hasCustomPrompt="1"/>
          </p:nvPr>
        </p:nvSpPr>
        <p:spPr>
          <a:xfrm>
            <a:off x="838200" y="3781911"/>
            <a:ext cx="10515600" cy="1500187"/>
          </a:xfrm>
        </p:spPr>
        <p:txBody>
          <a:bodyPr/>
          <a:lstStyle>
            <a:lvl1pPr marL="0" indent="0">
              <a:buNone/>
              <a:defRPr sz="2400" b="1">
                <a:solidFill>
                  <a:srgbClr val="55869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subtitle</a:t>
            </a:r>
          </a:p>
        </p:txBody>
      </p:sp>
      <p:pic>
        <p:nvPicPr>
          <p:cNvPr id="5" name="Picture 4" descr="A colorful circle with a black background&#10;&#10;Description automatically generated">
            <a:extLst>
              <a:ext uri="{FF2B5EF4-FFF2-40B4-BE49-F238E27FC236}">
                <a16:creationId xmlns:a16="http://schemas.microsoft.com/office/drawing/2014/main" id="{9ACDCF01-C32A-8A65-5080-7A7D4EC9BD1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spTree>
    <p:extLst>
      <p:ext uri="{BB962C8B-B14F-4D97-AF65-F5344CB8AC3E}">
        <p14:creationId xmlns:p14="http://schemas.microsoft.com/office/powerpoint/2010/main" val="2679971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V1">
    <p:spTree>
      <p:nvGrpSpPr>
        <p:cNvPr id="1" name=""/>
        <p:cNvGrpSpPr/>
        <p:nvPr/>
      </p:nvGrpSpPr>
      <p:grpSpPr>
        <a:xfrm>
          <a:off x="0" y="0"/>
          <a:ext cx="0" cy="0"/>
          <a:chOff x="0" y="0"/>
          <a:chExt cx="0" cy="0"/>
        </a:xfrm>
      </p:grpSpPr>
      <p:sp>
        <p:nvSpPr>
          <p:cNvPr id="7" name="Google Shape;59;p22">
            <a:extLst>
              <a:ext uri="{FF2B5EF4-FFF2-40B4-BE49-F238E27FC236}">
                <a16:creationId xmlns:a16="http://schemas.microsoft.com/office/drawing/2014/main" id="{19578BD9-FFB6-29C6-6159-8E0A824C9B98}"/>
              </a:ext>
            </a:extLst>
          </p:cNvPr>
          <p:cNvSpPr/>
          <p:nvPr userDrawn="1"/>
        </p:nvSpPr>
        <p:spPr>
          <a:xfrm rot="10800000" flipH="1">
            <a:off x="0" y="-15427"/>
            <a:ext cx="12192000" cy="6187626"/>
          </a:xfrm>
          <a:prstGeom prst="rect">
            <a:avLst/>
          </a:prstGeom>
          <a:solidFill>
            <a:srgbClr val="0D53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2" name="Title 1">
            <a:extLst>
              <a:ext uri="{FF2B5EF4-FFF2-40B4-BE49-F238E27FC236}">
                <a16:creationId xmlns:a16="http://schemas.microsoft.com/office/drawing/2014/main" id="{FECA5AF7-BDB5-D580-6738-25100F486C8A}"/>
              </a:ext>
            </a:extLst>
          </p:cNvPr>
          <p:cNvSpPr>
            <a:spLocks noGrp="1"/>
          </p:cNvSpPr>
          <p:nvPr>
            <p:ph type="title" hasCustomPrompt="1"/>
          </p:nvPr>
        </p:nvSpPr>
        <p:spPr>
          <a:xfrm>
            <a:off x="838200" y="556367"/>
            <a:ext cx="10515600" cy="1325563"/>
          </a:xfrm>
        </p:spPr>
        <p:txBody>
          <a:bodyPr>
            <a:normAutofit/>
          </a:bodyPr>
          <a:lstStyle>
            <a:lvl1pPr>
              <a:defRPr sz="3600">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4D0AC957-8E31-9BC8-312D-11EFCA407166}"/>
              </a:ext>
            </a:extLst>
          </p:cNvPr>
          <p:cNvSpPr>
            <a:spLocks noGrp="1"/>
          </p:cNvSpPr>
          <p:nvPr>
            <p:ph idx="1"/>
          </p:nvPr>
        </p:nvSpPr>
        <p:spPr>
          <a:xfrm>
            <a:off x="838200" y="2016867"/>
            <a:ext cx="10515600" cy="3863980"/>
          </a:xfrm>
        </p:spPr>
        <p:txBody>
          <a:bodyPr/>
          <a:lstStyle>
            <a:lvl1pPr marL="457200" indent="-457200">
              <a:buFont typeface="Arial" panose="020B0604020202020204" pitchFamily="34" charset="0"/>
              <a:buChar cha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 Second level</a:t>
            </a:r>
          </a:p>
          <a:p>
            <a:pPr lvl="2"/>
            <a:r>
              <a:rPr lang="en-US"/>
              <a:t> Third level</a:t>
            </a:r>
          </a:p>
          <a:p>
            <a:pPr lvl="3"/>
            <a:r>
              <a:rPr lang="en-US"/>
              <a:t> Fourth level</a:t>
            </a:r>
          </a:p>
          <a:p>
            <a:pPr lvl="4"/>
            <a:r>
              <a:rPr lang="en-US"/>
              <a:t> Fifth level</a:t>
            </a:r>
          </a:p>
          <a:p>
            <a:pPr lvl="0"/>
            <a:endParaRPr lang="en-US"/>
          </a:p>
        </p:txBody>
      </p:sp>
      <p:pic>
        <p:nvPicPr>
          <p:cNvPr id="4" name="Google Shape;191;p32">
            <a:extLst>
              <a:ext uri="{FF2B5EF4-FFF2-40B4-BE49-F238E27FC236}">
                <a16:creationId xmlns:a16="http://schemas.microsoft.com/office/drawing/2014/main" id="{AEAFB320-EA61-BDE8-BD83-4B5CFE75C895}"/>
              </a:ext>
            </a:extLst>
          </p:cNvPr>
          <p:cNvPicPr preferRelativeResize="0"/>
          <p:nvPr userDrawn="1"/>
        </p:nvPicPr>
        <p:blipFill>
          <a:blip r:embed="rId2">
            <a:extLst>
              <a:ext uri="{28A0092B-C50C-407E-A947-70E740481C1C}">
                <a14:useLocalDpi xmlns:a14="http://schemas.microsoft.com/office/drawing/2010/main" val="0"/>
              </a:ext>
            </a:extLst>
          </a:blip>
          <a:srcRect/>
          <a:stretch/>
        </p:blipFill>
        <p:spPr>
          <a:xfrm>
            <a:off x="193096" y="6304134"/>
            <a:ext cx="1880941" cy="417987"/>
          </a:xfrm>
          <a:prstGeom prst="rect">
            <a:avLst/>
          </a:prstGeom>
          <a:noFill/>
          <a:ln w="9525" cap="flat" cmpd="sng">
            <a:noFill/>
            <a:prstDash val="solid"/>
            <a:round/>
            <a:headEnd type="none" w="sm" len="sm"/>
            <a:tailEnd type="none" w="sm" len="sm"/>
          </a:ln>
        </p:spPr>
      </p:pic>
      <p:pic>
        <p:nvPicPr>
          <p:cNvPr id="5" name="Google Shape;52;p26">
            <a:extLst>
              <a:ext uri="{FF2B5EF4-FFF2-40B4-BE49-F238E27FC236}">
                <a16:creationId xmlns:a16="http://schemas.microsoft.com/office/drawing/2014/main" id="{B89D8A91-3DDA-DDB1-E04A-384DE0C94E7F}"/>
              </a:ext>
            </a:extLst>
          </p:cNvPr>
          <p:cNvPicPr preferRelativeResize="0"/>
          <p:nvPr userDrawn="1"/>
        </p:nvPicPr>
        <p:blipFill rotWithShape="1">
          <a:blip r:embed="rId3">
            <a:alphaModFix/>
          </a:blip>
          <a:srcRect/>
          <a:stretch/>
        </p:blipFill>
        <p:spPr>
          <a:xfrm>
            <a:off x="11353800" y="75975"/>
            <a:ext cx="738813" cy="738813"/>
          </a:xfrm>
          <a:prstGeom prst="rect">
            <a:avLst/>
          </a:prstGeom>
          <a:noFill/>
          <a:ln>
            <a:noFill/>
          </a:ln>
        </p:spPr>
      </p:pic>
    </p:spTree>
    <p:extLst>
      <p:ext uri="{BB962C8B-B14F-4D97-AF65-F5344CB8AC3E}">
        <p14:creationId xmlns:p14="http://schemas.microsoft.com/office/powerpoint/2010/main" val="22936524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V2">
    <p:spTree>
      <p:nvGrpSpPr>
        <p:cNvPr id="1" name=""/>
        <p:cNvGrpSpPr/>
        <p:nvPr/>
      </p:nvGrpSpPr>
      <p:grpSpPr>
        <a:xfrm>
          <a:off x="0" y="0"/>
          <a:ext cx="0" cy="0"/>
          <a:chOff x="0" y="0"/>
          <a:chExt cx="0" cy="0"/>
        </a:xfrm>
      </p:grpSpPr>
      <p:pic>
        <p:nvPicPr>
          <p:cNvPr id="5" name="Google Shape;242;g2487a25ea73_0_0">
            <a:extLst>
              <a:ext uri="{FF2B5EF4-FFF2-40B4-BE49-F238E27FC236}">
                <a16:creationId xmlns:a16="http://schemas.microsoft.com/office/drawing/2014/main" id="{603A0DB0-4C91-C9DE-2F19-D04DA471E0E9}"/>
              </a:ext>
            </a:extLst>
          </p:cNvPr>
          <p:cNvPicPr preferRelativeResize="0"/>
          <p:nvPr userDrawn="1"/>
        </p:nvPicPr>
        <p:blipFill rotWithShape="1">
          <a:blip r:embed="rId2">
            <a:alphaModFix/>
          </a:blip>
          <a:srcRect/>
          <a:stretch/>
        </p:blipFill>
        <p:spPr>
          <a:xfrm>
            <a:off x="-1" y="0"/>
            <a:ext cx="12192000" cy="6858001"/>
          </a:xfrm>
          <a:prstGeom prst="rect">
            <a:avLst/>
          </a:prstGeom>
          <a:noFill/>
          <a:ln>
            <a:noFill/>
          </a:ln>
        </p:spPr>
      </p:pic>
      <p:sp>
        <p:nvSpPr>
          <p:cNvPr id="2" name="Title 1">
            <a:extLst>
              <a:ext uri="{FF2B5EF4-FFF2-40B4-BE49-F238E27FC236}">
                <a16:creationId xmlns:a16="http://schemas.microsoft.com/office/drawing/2014/main" id="{FECA5AF7-BDB5-D580-6738-25100F486C8A}"/>
              </a:ext>
            </a:extLst>
          </p:cNvPr>
          <p:cNvSpPr>
            <a:spLocks noGrp="1"/>
          </p:cNvSpPr>
          <p:nvPr>
            <p:ph type="title" hasCustomPrompt="1"/>
          </p:nvPr>
        </p:nvSpPr>
        <p:spPr>
          <a:xfrm>
            <a:off x="838200" y="556367"/>
            <a:ext cx="10515600" cy="1325563"/>
          </a:xfrm>
        </p:spPr>
        <p:txBody>
          <a:bodyPr>
            <a:normAutofit/>
          </a:bodyPr>
          <a:lstStyle>
            <a:lvl1pPr>
              <a:defRPr sz="3600">
                <a:solidFill>
                  <a:srgbClr val="0D5364"/>
                </a:solidFill>
              </a:defRPr>
            </a:lvl1pPr>
          </a:lstStyle>
          <a:p>
            <a:r>
              <a:rPr lang="en-US"/>
              <a:t>Click to add title</a:t>
            </a:r>
          </a:p>
        </p:txBody>
      </p:sp>
      <p:sp>
        <p:nvSpPr>
          <p:cNvPr id="3" name="Content Placeholder 2">
            <a:extLst>
              <a:ext uri="{FF2B5EF4-FFF2-40B4-BE49-F238E27FC236}">
                <a16:creationId xmlns:a16="http://schemas.microsoft.com/office/drawing/2014/main" id="{4D0AC957-8E31-9BC8-312D-11EFCA407166}"/>
              </a:ext>
            </a:extLst>
          </p:cNvPr>
          <p:cNvSpPr>
            <a:spLocks noGrp="1"/>
          </p:cNvSpPr>
          <p:nvPr>
            <p:ph idx="1" hasCustomPrompt="1"/>
          </p:nvPr>
        </p:nvSpPr>
        <p:spPr>
          <a:xfrm>
            <a:off x="838200" y="2016867"/>
            <a:ext cx="10515600" cy="3863980"/>
          </a:xfrm>
        </p:spPr>
        <p:txBody>
          <a:bodyPr/>
          <a:lstStyle>
            <a:lvl1pPr marL="457200" indent="-457200">
              <a:buClr>
                <a:srgbClr val="0D5364"/>
              </a:buClr>
              <a:buFont typeface="Arial" panose="020B0604020202020204" pitchFamily="34" charset="0"/>
              <a:buChar char="•"/>
              <a:defRPr>
                <a:solidFill>
                  <a:srgbClr val="0D5364"/>
                </a:solidFill>
              </a:defRPr>
            </a:lvl1pPr>
            <a:lvl2pPr>
              <a:buClr>
                <a:srgbClr val="0D5364"/>
              </a:buClr>
              <a:defRPr>
                <a:solidFill>
                  <a:srgbClr val="0D5364"/>
                </a:solidFill>
              </a:defRPr>
            </a:lvl2pPr>
            <a:lvl3pPr>
              <a:buClr>
                <a:srgbClr val="0D5364"/>
              </a:buClr>
              <a:defRPr>
                <a:solidFill>
                  <a:srgbClr val="0D5364"/>
                </a:solidFill>
              </a:defRPr>
            </a:lvl3pPr>
            <a:lvl4pPr>
              <a:buClr>
                <a:srgbClr val="0D5364"/>
              </a:buClr>
              <a:defRPr>
                <a:solidFill>
                  <a:srgbClr val="0D5364"/>
                </a:solidFill>
              </a:defRPr>
            </a:lvl4pPr>
            <a:lvl5pPr>
              <a:buClr>
                <a:srgbClr val="0D5364"/>
              </a:buClr>
              <a:defRPr>
                <a:solidFill>
                  <a:srgbClr val="0D5364"/>
                </a:solidFill>
              </a:defRPr>
            </a:lvl5pPr>
          </a:lstStyle>
          <a:p>
            <a:pPr lvl="0"/>
            <a:r>
              <a:rPr lang="en-US"/>
              <a:t>Click to add text</a:t>
            </a:r>
          </a:p>
          <a:p>
            <a:pPr lvl="1"/>
            <a:r>
              <a:rPr lang="en-US"/>
              <a:t> Second level</a:t>
            </a:r>
          </a:p>
          <a:p>
            <a:pPr lvl="2"/>
            <a:r>
              <a:rPr lang="en-US"/>
              <a:t> Third level</a:t>
            </a:r>
          </a:p>
          <a:p>
            <a:pPr lvl="3"/>
            <a:r>
              <a:rPr lang="en-US"/>
              <a:t> Fourth level</a:t>
            </a:r>
          </a:p>
          <a:p>
            <a:pPr lvl="4"/>
            <a:r>
              <a:rPr lang="en-US"/>
              <a:t> Fifth level</a:t>
            </a:r>
          </a:p>
          <a:p>
            <a:pPr lvl="0"/>
            <a:endParaRPr lang="en-US"/>
          </a:p>
        </p:txBody>
      </p:sp>
      <p:pic>
        <p:nvPicPr>
          <p:cNvPr id="10" name="Picture 9" descr="A colorful circle with a black background&#10;&#10;Description automatically generated">
            <a:extLst>
              <a:ext uri="{FF2B5EF4-FFF2-40B4-BE49-F238E27FC236}">
                <a16:creationId xmlns:a16="http://schemas.microsoft.com/office/drawing/2014/main" id="{FE2EA4D1-1DAD-FBDB-39BB-2B273661F83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pic>
        <p:nvPicPr>
          <p:cNvPr id="4" name="Google Shape;191;p32">
            <a:extLst>
              <a:ext uri="{FF2B5EF4-FFF2-40B4-BE49-F238E27FC236}">
                <a16:creationId xmlns:a16="http://schemas.microsoft.com/office/drawing/2014/main" id="{AEAFB320-EA61-BDE8-BD83-4B5CFE75C895}"/>
              </a:ext>
            </a:extLst>
          </p:cNvPr>
          <p:cNvPicPr preferRelativeResize="0"/>
          <p:nvPr userDrawn="1"/>
        </p:nvPicPr>
        <p:blipFill>
          <a:blip r:embed="rId4">
            <a:extLst>
              <a:ext uri="{28A0092B-C50C-407E-A947-70E740481C1C}">
                <a14:useLocalDpi xmlns:a14="http://schemas.microsoft.com/office/drawing/2010/main" val="0"/>
              </a:ext>
            </a:extLst>
          </a:blip>
          <a:srcRect/>
          <a:stretch/>
        </p:blipFill>
        <p:spPr>
          <a:xfrm>
            <a:off x="193096" y="6304134"/>
            <a:ext cx="1880941" cy="417987"/>
          </a:xfrm>
          <a:prstGeom prst="rect">
            <a:avLst/>
          </a:prstGeom>
          <a:noFill/>
          <a:ln w="9525" cap="flat" cmpd="sng">
            <a:noFill/>
            <a:prstDash val="solid"/>
            <a:round/>
            <a:headEnd type="none" w="sm" len="sm"/>
            <a:tailEnd type="none" w="sm" len="sm"/>
          </a:ln>
        </p:spPr>
      </p:pic>
    </p:spTree>
    <p:extLst>
      <p:ext uri="{BB962C8B-B14F-4D97-AF65-F5344CB8AC3E}">
        <p14:creationId xmlns:p14="http://schemas.microsoft.com/office/powerpoint/2010/main" val="330270308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V3">
    <p:spTree>
      <p:nvGrpSpPr>
        <p:cNvPr id="1" name=""/>
        <p:cNvGrpSpPr/>
        <p:nvPr/>
      </p:nvGrpSpPr>
      <p:grpSpPr>
        <a:xfrm>
          <a:off x="0" y="0"/>
          <a:ext cx="0" cy="0"/>
          <a:chOff x="0" y="0"/>
          <a:chExt cx="0" cy="0"/>
        </a:xfrm>
      </p:grpSpPr>
      <p:sp>
        <p:nvSpPr>
          <p:cNvPr id="6" name="Google Shape;59;p22">
            <a:extLst>
              <a:ext uri="{FF2B5EF4-FFF2-40B4-BE49-F238E27FC236}">
                <a16:creationId xmlns:a16="http://schemas.microsoft.com/office/drawing/2014/main" id="{DA0F8A12-FF58-E35E-0925-76DF5C4D6EC2}"/>
              </a:ext>
            </a:extLst>
          </p:cNvPr>
          <p:cNvSpPr/>
          <p:nvPr userDrawn="1"/>
        </p:nvSpPr>
        <p:spPr>
          <a:xfrm rot="10800000" flipH="1">
            <a:off x="0" y="-15427"/>
            <a:ext cx="12192000" cy="6187626"/>
          </a:xfrm>
          <a:prstGeom prst="rect">
            <a:avLst/>
          </a:prstGeom>
          <a:solidFill>
            <a:srgbClr val="A2D5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2" name="Title 1">
            <a:extLst>
              <a:ext uri="{FF2B5EF4-FFF2-40B4-BE49-F238E27FC236}">
                <a16:creationId xmlns:a16="http://schemas.microsoft.com/office/drawing/2014/main" id="{FECA5AF7-BDB5-D580-6738-25100F486C8A}"/>
              </a:ext>
            </a:extLst>
          </p:cNvPr>
          <p:cNvSpPr>
            <a:spLocks noGrp="1"/>
          </p:cNvSpPr>
          <p:nvPr>
            <p:ph type="title" hasCustomPrompt="1"/>
          </p:nvPr>
        </p:nvSpPr>
        <p:spPr>
          <a:xfrm>
            <a:off x="838200" y="556367"/>
            <a:ext cx="10515600" cy="1325563"/>
          </a:xfrm>
        </p:spPr>
        <p:txBody>
          <a:bodyPr>
            <a:normAutofit/>
          </a:bodyPr>
          <a:lstStyle>
            <a:lvl1pPr>
              <a:defRPr sz="3600">
                <a:solidFill>
                  <a:srgbClr val="0D5364"/>
                </a:solidFill>
              </a:defRPr>
            </a:lvl1pPr>
          </a:lstStyle>
          <a:p>
            <a:r>
              <a:rPr lang="en-US"/>
              <a:t>Click to add title</a:t>
            </a:r>
          </a:p>
        </p:txBody>
      </p:sp>
      <p:sp>
        <p:nvSpPr>
          <p:cNvPr id="3" name="Content Placeholder 2">
            <a:extLst>
              <a:ext uri="{FF2B5EF4-FFF2-40B4-BE49-F238E27FC236}">
                <a16:creationId xmlns:a16="http://schemas.microsoft.com/office/drawing/2014/main" id="{4D0AC957-8E31-9BC8-312D-11EFCA407166}"/>
              </a:ext>
            </a:extLst>
          </p:cNvPr>
          <p:cNvSpPr>
            <a:spLocks noGrp="1"/>
          </p:cNvSpPr>
          <p:nvPr>
            <p:ph idx="1" hasCustomPrompt="1"/>
          </p:nvPr>
        </p:nvSpPr>
        <p:spPr>
          <a:xfrm>
            <a:off x="838200" y="2016867"/>
            <a:ext cx="10515600" cy="3863980"/>
          </a:xfrm>
        </p:spPr>
        <p:txBody>
          <a:bodyPr/>
          <a:lstStyle>
            <a:lvl1pPr marL="457200" indent="-457200">
              <a:buClr>
                <a:srgbClr val="0D5364"/>
              </a:buClr>
              <a:buFont typeface="Arial" panose="020B0604020202020204" pitchFamily="34" charset="0"/>
              <a:buChar char="•"/>
              <a:defRPr>
                <a:solidFill>
                  <a:srgbClr val="0D5364"/>
                </a:solidFill>
              </a:defRPr>
            </a:lvl1pPr>
            <a:lvl2pPr>
              <a:buClr>
                <a:srgbClr val="0D5364"/>
              </a:buClr>
              <a:defRPr>
                <a:solidFill>
                  <a:srgbClr val="0D5364"/>
                </a:solidFill>
              </a:defRPr>
            </a:lvl2pPr>
            <a:lvl3pPr>
              <a:buClr>
                <a:srgbClr val="0D5364"/>
              </a:buClr>
              <a:defRPr>
                <a:solidFill>
                  <a:srgbClr val="0D5364"/>
                </a:solidFill>
              </a:defRPr>
            </a:lvl3pPr>
            <a:lvl4pPr>
              <a:buClr>
                <a:srgbClr val="0D5364"/>
              </a:buClr>
              <a:defRPr>
                <a:solidFill>
                  <a:srgbClr val="0D5364"/>
                </a:solidFill>
              </a:defRPr>
            </a:lvl4pPr>
            <a:lvl5pPr>
              <a:buClr>
                <a:srgbClr val="0D5364"/>
              </a:buClr>
              <a:defRPr>
                <a:solidFill>
                  <a:srgbClr val="0D5364"/>
                </a:solidFill>
              </a:defRPr>
            </a:lvl5pPr>
          </a:lstStyle>
          <a:p>
            <a:pPr lvl="0"/>
            <a:r>
              <a:rPr lang="en-US"/>
              <a:t>Click to add text</a:t>
            </a:r>
          </a:p>
          <a:p>
            <a:pPr lvl="1"/>
            <a:r>
              <a:rPr lang="en-US"/>
              <a:t> Second level</a:t>
            </a:r>
          </a:p>
          <a:p>
            <a:pPr lvl="2"/>
            <a:r>
              <a:rPr lang="en-US"/>
              <a:t> Third level</a:t>
            </a:r>
          </a:p>
          <a:p>
            <a:pPr lvl="3"/>
            <a:r>
              <a:rPr lang="en-US"/>
              <a:t> Fourth level</a:t>
            </a:r>
          </a:p>
          <a:p>
            <a:pPr lvl="4"/>
            <a:r>
              <a:rPr lang="en-US"/>
              <a:t> Fifth level</a:t>
            </a:r>
          </a:p>
          <a:p>
            <a:pPr lvl="0"/>
            <a:endParaRPr lang="en-US"/>
          </a:p>
        </p:txBody>
      </p:sp>
      <p:pic>
        <p:nvPicPr>
          <p:cNvPr id="10" name="Picture 9" descr="A colorful circle with a black background&#10;&#10;Description automatically generated">
            <a:extLst>
              <a:ext uri="{FF2B5EF4-FFF2-40B4-BE49-F238E27FC236}">
                <a16:creationId xmlns:a16="http://schemas.microsoft.com/office/drawing/2014/main" id="{FE2EA4D1-1DAD-FBDB-39BB-2B273661F83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pic>
        <p:nvPicPr>
          <p:cNvPr id="4" name="Google Shape;191;p32">
            <a:extLst>
              <a:ext uri="{FF2B5EF4-FFF2-40B4-BE49-F238E27FC236}">
                <a16:creationId xmlns:a16="http://schemas.microsoft.com/office/drawing/2014/main" id="{AEAFB320-EA61-BDE8-BD83-4B5CFE75C895}"/>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04134"/>
            <a:ext cx="1880941" cy="417987"/>
          </a:xfrm>
          <a:prstGeom prst="rect">
            <a:avLst/>
          </a:prstGeom>
          <a:noFill/>
          <a:ln w="9525" cap="flat" cmpd="sng">
            <a:noFill/>
            <a:prstDash val="solid"/>
            <a:round/>
            <a:headEnd type="none" w="sm" len="sm"/>
            <a:tailEnd type="none" w="sm" len="sm"/>
          </a:ln>
        </p:spPr>
      </p:pic>
    </p:spTree>
    <p:extLst>
      <p:ext uri="{BB962C8B-B14F-4D97-AF65-F5344CB8AC3E}">
        <p14:creationId xmlns:p14="http://schemas.microsoft.com/office/powerpoint/2010/main" val="7983712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V4">
    <p:spTree>
      <p:nvGrpSpPr>
        <p:cNvPr id="1" name=""/>
        <p:cNvGrpSpPr/>
        <p:nvPr/>
      </p:nvGrpSpPr>
      <p:grpSpPr>
        <a:xfrm>
          <a:off x="0" y="0"/>
          <a:ext cx="0" cy="0"/>
          <a:chOff x="0" y="0"/>
          <a:chExt cx="0" cy="0"/>
        </a:xfrm>
      </p:grpSpPr>
      <p:sp>
        <p:nvSpPr>
          <p:cNvPr id="6" name="Google Shape;59;p22">
            <a:extLst>
              <a:ext uri="{FF2B5EF4-FFF2-40B4-BE49-F238E27FC236}">
                <a16:creationId xmlns:a16="http://schemas.microsoft.com/office/drawing/2014/main" id="{DA0F8A12-FF58-E35E-0925-76DF5C4D6EC2}"/>
              </a:ext>
            </a:extLst>
          </p:cNvPr>
          <p:cNvSpPr/>
          <p:nvPr userDrawn="1"/>
        </p:nvSpPr>
        <p:spPr>
          <a:xfrm rot="10800000" flipH="1">
            <a:off x="0" y="-15427"/>
            <a:ext cx="12192000" cy="6187626"/>
          </a:xfrm>
          <a:prstGeom prst="rect">
            <a:avLst/>
          </a:prstGeom>
          <a:solidFill>
            <a:schemeClr val="accent3"/>
          </a:solidFill>
          <a:ln>
            <a:solidFill>
              <a:schemeClr val="accent3"/>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2" name="Title 1">
            <a:extLst>
              <a:ext uri="{FF2B5EF4-FFF2-40B4-BE49-F238E27FC236}">
                <a16:creationId xmlns:a16="http://schemas.microsoft.com/office/drawing/2014/main" id="{FECA5AF7-BDB5-D580-6738-25100F486C8A}"/>
              </a:ext>
            </a:extLst>
          </p:cNvPr>
          <p:cNvSpPr>
            <a:spLocks noGrp="1"/>
          </p:cNvSpPr>
          <p:nvPr>
            <p:ph type="title" hasCustomPrompt="1"/>
          </p:nvPr>
        </p:nvSpPr>
        <p:spPr>
          <a:xfrm>
            <a:off x="838200" y="556367"/>
            <a:ext cx="10515600" cy="1325563"/>
          </a:xfrm>
        </p:spPr>
        <p:txBody>
          <a:bodyPr>
            <a:normAutofit/>
          </a:bodyPr>
          <a:lstStyle>
            <a:lvl1pPr>
              <a:defRPr sz="3600">
                <a:solidFill>
                  <a:srgbClr val="0D5364"/>
                </a:solidFill>
              </a:defRPr>
            </a:lvl1pPr>
          </a:lstStyle>
          <a:p>
            <a:r>
              <a:rPr lang="en-US"/>
              <a:t>Click to add title</a:t>
            </a:r>
          </a:p>
        </p:txBody>
      </p:sp>
      <p:sp>
        <p:nvSpPr>
          <p:cNvPr id="3" name="Content Placeholder 2">
            <a:extLst>
              <a:ext uri="{FF2B5EF4-FFF2-40B4-BE49-F238E27FC236}">
                <a16:creationId xmlns:a16="http://schemas.microsoft.com/office/drawing/2014/main" id="{4D0AC957-8E31-9BC8-312D-11EFCA407166}"/>
              </a:ext>
            </a:extLst>
          </p:cNvPr>
          <p:cNvSpPr>
            <a:spLocks noGrp="1"/>
          </p:cNvSpPr>
          <p:nvPr>
            <p:ph idx="1" hasCustomPrompt="1"/>
          </p:nvPr>
        </p:nvSpPr>
        <p:spPr>
          <a:xfrm>
            <a:off x="838200" y="2016867"/>
            <a:ext cx="10515600" cy="3863980"/>
          </a:xfrm>
        </p:spPr>
        <p:txBody>
          <a:bodyPr/>
          <a:lstStyle>
            <a:lvl1pPr marL="457200" indent="-457200">
              <a:buClr>
                <a:srgbClr val="0D5364"/>
              </a:buClr>
              <a:buFont typeface="Arial" panose="020B0604020202020204" pitchFamily="34" charset="0"/>
              <a:buChar char="•"/>
              <a:defRPr>
                <a:solidFill>
                  <a:srgbClr val="0D5364"/>
                </a:solidFill>
              </a:defRPr>
            </a:lvl1pPr>
            <a:lvl2pPr>
              <a:buClr>
                <a:srgbClr val="0D5364"/>
              </a:buClr>
              <a:defRPr>
                <a:solidFill>
                  <a:srgbClr val="0D5364"/>
                </a:solidFill>
              </a:defRPr>
            </a:lvl2pPr>
            <a:lvl3pPr>
              <a:buClr>
                <a:srgbClr val="0D5364"/>
              </a:buClr>
              <a:defRPr>
                <a:solidFill>
                  <a:srgbClr val="0D5364"/>
                </a:solidFill>
              </a:defRPr>
            </a:lvl3pPr>
            <a:lvl4pPr>
              <a:buClr>
                <a:srgbClr val="0D5364"/>
              </a:buClr>
              <a:defRPr>
                <a:solidFill>
                  <a:srgbClr val="0D5364"/>
                </a:solidFill>
              </a:defRPr>
            </a:lvl4pPr>
            <a:lvl5pPr>
              <a:buClr>
                <a:srgbClr val="0D5364"/>
              </a:buClr>
              <a:defRPr>
                <a:solidFill>
                  <a:srgbClr val="0D5364"/>
                </a:solidFill>
              </a:defRPr>
            </a:lvl5pPr>
          </a:lstStyle>
          <a:p>
            <a:pPr lvl="0"/>
            <a:r>
              <a:rPr lang="en-US"/>
              <a:t>Click to add text</a:t>
            </a:r>
          </a:p>
          <a:p>
            <a:pPr lvl="1"/>
            <a:r>
              <a:rPr lang="en-US"/>
              <a:t> Second level</a:t>
            </a:r>
          </a:p>
          <a:p>
            <a:pPr lvl="2"/>
            <a:r>
              <a:rPr lang="en-US"/>
              <a:t> Third level</a:t>
            </a:r>
          </a:p>
          <a:p>
            <a:pPr lvl="3"/>
            <a:r>
              <a:rPr lang="en-US"/>
              <a:t> Fourth level</a:t>
            </a:r>
          </a:p>
          <a:p>
            <a:pPr lvl="4"/>
            <a:r>
              <a:rPr lang="en-US"/>
              <a:t> Fifth level</a:t>
            </a:r>
          </a:p>
          <a:p>
            <a:pPr lvl="0"/>
            <a:endParaRPr lang="en-US"/>
          </a:p>
        </p:txBody>
      </p:sp>
      <p:pic>
        <p:nvPicPr>
          <p:cNvPr id="10" name="Picture 9" descr="A colorful circle with a black background&#10;&#10;Description automatically generated">
            <a:extLst>
              <a:ext uri="{FF2B5EF4-FFF2-40B4-BE49-F238E27FC236}">
                <a16:creationId xmlns:a16="http://schemas.microsoft.com/office/drawing/2014/main" id="{FE2EA4D1-1DAD-FBDB-39BB-2B273661F83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pic>
        <p:nvPicPr>
          <p:cNvPr id="4" name="Google Shape;191;p32">
            <a:extLst>
              <a:ext uri="{FF2B5EF4-FFF2-40B4-BE49-F238E27FC236}">
                <a16:creationId xmlns:a16="http://schemas.microsoft.com/office/drawing/2014/main" id="{AEAFB320-EA61-BDE8-BD83-4B5CFE75C895}"/>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04134"/>
            <a:ext cx="1880941" cy="417987"/>
          </a:xfrm>
          <a:prstGeom prst="rect">
            <a:avLst/>
          </a:prstGeom>
          <a:noFill/>
          <a:ln w="9525" cap="flat" cmpd="sng">
            <a:noFill/>
            <a:prstDash val="solid"/>
            <a:round/>
            <a:headEnd type="none" w="sm" len="sm"/>
            <a:tailEnd type="none" w="sm" len="sm"/>
          </a:ln>
        </p:spPr>
      </p:pic>
    </p:spTree>
    <p:extLst>
      <p:ext uri="{BB962C8B-B14F-4D97-AF65-F5344CB8AC3E}">
        <p14:creationId xmlns:p14="http://schemas.microsoft.com/office/powerpoint/2010/main" val="464933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V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A5AF7-BDB5-D580-6738-25100F486C8A}"/>
              </a:ext>
            </a:extLst>
          </p:cNvPr>
          <p:cNvSpPr>
            <a:spLocks noGrp="1"/>
          </p:cNvSpPr>
          <p:nvPr>
            <p:ph type="title" hasCustomPrompt="1"/>
          </p:nvPr>
        </p:nvSpPr>
        <p:spPr>
          <a:xfrm>
            <a:off x="838200" y="556367"/>
            <a:ext cx="10515600" cy="1325563"/>
          </a:xfrm>
        </p:spPr>
        <p:txBody>
          <a:bodyPr>
            <a:normAutofit/>
          </a:bodyPr>
          <a:lstStyle>
            <a:lvl1pPr>
              <a:defRPr sz="3600"/>
            </a:lvl1pPr>
          </a:lstStyle>
          <a:p>
            <a:r>
              <a:rPr lang="en-US"/>
              <a:t>Click to add title</a:t>
            </a:r>
          </a:p>
        </p:txBody>
      </p:sp>
      <p:sp>
        <p:nvSpPr>
          <p:cNvPr id="3" name="Content Placeholder 2">
            <a:extLst>
              <a:ext uri="{FF2B5EF4-FFF2-40B4-BE49-F238E27FC236}">
                <a16:creationId xmlns:a16="http://schemas.microsoft.com/office/drawing/2014/main" id="{4D0AC957-8E31-9BC8-312D-11EFCA407166}"/>
              </a:ext>
            </a:extLst>
          </p:cNvPr>
          <p:cNvSpPr>
            <a:spLocks noGrp="1"/>
          </p:cNvSpPr>
          <p:nvPr>
            <p:ph idx="1" hasCustomPrompt="1"/>
          </p:nvPr>
        </p:nvSpPr>
        <p:spPr>
          <a:xfrm>
            <a:off x="838200" y="2016867"/>
            <a:ext cx="10515600" cy="3863980"/>
          </a:xfrm>
        </p:spPr>
        <p:txBody>
          <a:bodyPr/>
          <a:lstStyle>
            <a:lvl1pPr marL="457200" indent="-457200">
              <a:buFont typeface="Arial" panose="020B0604020202020204" pitchFamily="34" charset="0"/>
              <a:buChar char="•"/>
              <a:defRPr/>
            </a:lvl1pPr>
          </a:lstStyle>
          <a:p>
            <a:pPr lvl="0"/>
            <a:r>
              <a:rPr lang="en-US"/>
              <a:t>Click to add text</a:t>
            </a:r>
          </a:p>
          <a:p>
            <a:pPr lvl="1"/>
            <a:r>
              <a:rPr lang="en-US"/>
              <a:t> Second level</a:t>
            </a:r>
          </a:p>
          <a:p>
            <a:pPr lvl="2"/>
            <a:r>
              <a:rPr lang="en-US"/>
              <a:t> Third level</a:t>
            </a:r>
          </a:p>
          <a:p>
            <a:pPr lvl="3"/>
            <a:r>
              <a:rPr lang="en-US"/>
              <a:t> Fourth level</a:t>
            </a:r>
          </a:p>
          <a:p>
            <a:pPr lvl="4"/>
            <a:r>
              <a:rPr lang="en-US"/>
              <a:t> Fifth level</a:t>
            </a:r>
          </a:p>
          <a:p>
            <a:pPr lvl="0"/>
            <a:endParaRPr lang="en-US"/>
          </a:p>
        </p:txBody>
      </p:sp>
      <p:sp>
        <p:nvSpPr>
          <p:cNvPr id="7" name="Google Shape;59;p22">
            <a:extLst>
              <a:ext uri="{FF2B5EF4-FFF2-40B4-BE49-F238E27FC236}">
                <a16:creationId xmlns:a16="http://schemas.microsoft.com/office/drawing/2014/main" id="{19578BD9-FFB6-29C6-6159-8E0A824C9B98}"/>
              </a:ext>
            </a:extLst>
          </p:cNvPr>
          <p:cNvSpPr/>
          <p:nvPr userDrawn="1"/>
        </p:nvSpPr>
        <p:spPr>
          <a:xfrm rot="10800000" flipH="1">
            <a:off x="0" y="6161604"/>
            <a:ext cx="12192000" cy="708347"/>
          </a:xfrm>
          <a:prstGeom prst="rect">
            <a:avLst/>
          </a:prstGeom>
          <a:solidFill>
            <a:srgbClr val="0D53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8" name="Google Shape;191;p32">
            <a:extLst>
              <a:ext uri="{FF2B5EF4-FFF2-40B4-BE49-F238E27FC236}">
                <a16:creationId xmlns:a16="http://schemas.microsoft.com/office/drawing/2014/main" id="{EEC2C4F6-5FDA-A596-0A70-EB2635BF210D}"/>
              </a:ext>
            </a:extLst>
          </p:cNvPr>
          <p:cNvPicPr preferRelativeResize="0"/>
          <p:nvPr userDrawn="1"/>
        </p:nvPicPr>
        <p:blipFill>
          <a:blip r:embed="rId2">
            <a:extLst>
              <a:ext uri="{28A0092B-C50C-407E-A947-70E740481C1C}">
                <a14:useLocalDpi xmlns:a14="http://schemas.microsoft.com/office/drawing/2010/main" val="0"/>
              </a:ext>
            </a:extLst>
          </a:blip>
          <a:srcRect/>
          <a:stretch/>
        </p:blipFill>
        <p:spPr>
          <a:xfrm>
            <a:off x="193096" y="6316086"/>
            <a:ext cx="1880941" cy="417986"/>
          </a:xfrm>
          <a:prstGeom prst="rect">
            <a:avLst/>
          </a:prstGeom>
          <a:noFill/>
          <a:ln w="9525" cap="flat" cmpd="sng">
            <a:noFill/>
            <a:prstDash val="solid"/>
            <a:round/>
            <a:headEnd type="none" w="sm" len="sm"/>
            <a:tailEnd type="none" w="sm" len="sm"/>
          </a:ln>
        </p:spPr>
      </p:pic>
      <p:pic>
        <p:nvPicPr>
          <p:cNvPr id="10" name="Picture 9" descr="A colorful circle with a black background&#10;&#10;Description automatically generated">
            <a:extLst>
              <a:ext uri="{FF2B5EF4-FFF2-40B4-BE49-F238E27FC236}">
                <a16:creationId xmlns:a16="http://schemas.microsoft.com/office/drawing/2014/main" id="{FE2EA4D1-1DAD-FBDB-39BB-2B273661F83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spTree>
    <p:extLst>
      <p:ext uri="{BB962C8B-B14F-4D97-AF65-F5344CB8AC3E}">
        <p14:creationId xmlns:p14="http://schemas.microsoft.com/office/powerpoint/2010/main" val="363995080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V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A5AF7-BDB5-D580-6738-25100F486C8A}"/>
              </a:ext>
            </a:extLst>
          </p:cNvPr>
          <p:cNvSpPr>
            <a:spLocks noGrp="1"/>
          </p:cNvSpPr>
          <p:nvPr>
            <p:ph type="title" hasCustomPrompt="1"/>
          </p:nvPr>
        </p:nvSpPr>
        <p:spPr>
          <a:xfrm>
            <a:off x="838200" y="556367"/>
            <a:ext cx="10515600" cy="1325563"/>
          </a:xfrm>
        </p:spPr>
        <p:txBody>
          <a:bodyPr>
            <a:normAutofit/>
          </a:bodyPr>
          <a:lstStyle>
            <a:lvl1pPr>
              <a:defRPr sz="3600"/>
            </a:lvl1pPr>
          </a:lstStyle>
          <a:p>
            <a:r>
              <a:rPr lang="en-US"/>
              <a:t>Click to add title</a:t>
            </a:r>
          </a:p>
        </p:txBody>
      </p:sp>
      <p:sp>
        <p:nvSpPr>
          <p:cNvPr id="3" name="Content Placeholder 2">
            <a:extLst>
              <a:ext uri="{FF2B5EF4-FFF2-40B4-BE49-F238E27FC236}">
                <a16:creationId xmlns:a16="http://schemas.microsoft.com/office/drawing/2014/main" id="{4D0AC957-8E31-9BC8-312D-11EFCA407166}"/>
              </a:ext>
            </a:extLst>
          </p:cNvPr>
          <p:cNvSpPr>
            <a:spLocks noGrp="1"/>
          </p:cNvSpPr>
          <p:nvPr>
            <p:ph idx="1" hasCustomPrompt="1"/>
          </p:nvPr>
        </p:nvSpPr>
        <p:spPr>
          <a:xfrm>
            <a:off x="838200" y="2016867"/>
            <a:ext cx="10515600" cy="3863980"/>
          </a:xfrm>
        </p:spPr>
        <p:txBody>
          <a:bodyPr/>
          <a:lstStyle>
            <a:lvl1pPr marL="457200" indent="-457200">
              <a:buFont typeface="Arial" panose="020B0604020202020204" pitchFamily="34" charset="0"/>
              <a:buChar char="•"/>
              <a:defRPr/>
            </a:lvl1pPr>
          </a:lstStyle>
          <a:p>
            <a:pPr lvl="0"/>
            <a:r>
              <a:rPr lang="en-US"/>
              <a:t>Click to add text</a:t>
            </a:r>
          </a:p>
          <a:p>
            <a:pPr lvl="1"/>
            <a:r>
              <a:rPr lang="en-US"/>
              <a:t> Second level</a:t>
            </a:r>
          </a:p>
          <a:p>
            <a:pPr lvl="2"/>
            <a:r>
              <a:rPr lang="en-US"/>
              <a:t> Third level</a:t>
            </a:r>
          </a:p>
          <a:p>
            <a:pPr lvl="3"/>
            <a:r>
              <a:rPr lang="en-US"/>
              <a:t> Fourth level</a:t>
            </a:r>
          </a:p>
          <a:p>
            <a:pPr lvl="4"/>
            <a:r>
              <a:rPr lang="en-US"/>
              <a:t> Fifth level</a:t>
            </a:r>
          </a:p>
          <a:p>
            <a:pPr lvl="0"/>
            <a:endParaRPr lang="en-US"/>
          </a:p>
        </p:txBody>
      </p:sp>
      <p:pic>
        <p:nvPicPr>
          <p:cNvPr id="10" name="Picture 9" descr="A colorful circle with a black background&#10;&#10;Description automatically generated">
            <a:extLst>
              <a:ext uri="{FF2B5EF4-FFF2-40B4-BE49-F238E27FC236}">
                <a16:creationId xmlns:a16="http://schemas.microsoft.com/office/drawing/2014/main" id="{FE2EA4D1-1DAD-FBDB-39BB-2B273661F83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pic>
        <p:nvPicPr>
          <p:cNvPr id="4" name="Google Shape;191;p32">
            <a:extLst>
              <a:ext uri="{FF2B5EF4-FFF2-40B4-BE49-F238E27FC236}">
                <a16:creationId xmlns:a16="http://schemas.microsoft.com/office/drawing/2014/main" id="{A6AB368B-001D-71D7-2E7B-86DDDEFE6FF6}"/>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04134"/>
            <a:ext cx="1880941" cy="417987"/>
          </a:xfrm>
          <a:prstGeom prst="rect">
            <a:avLst/>
          </a:prstGeom>
          <a:noFill/>
          <a:ln w="9525" cap="flat" cmpd="sng">
            <a:noFill/>
            <a:prstDash val="solid"/>
            <a:round/>
            <a:headEnd type="none" w="sm" len="sm"/>
            <a:tailEnd type="none" w="sm" len="sm"/>
          </a:ln>
        </p:spPr>
      </p:pic>
    </p:spTree>
    <p:extLst>
      <p:ext uri="{BB962C8B-B14F-4D97-AF65-F5344CB8AC3E}">
        <p14:creationId xmlns:p14="http://schemas.microsoft.com/office/powerpoint/2010/main" val="37886097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Two Content v1">
    <p:spTree>
      <p:nvGrpSpPr>
        <p:cNvPr id="1" name=""/>
        <p:cNvGrpSpPr/>
        <p:nvPr/>
      </p:nvGrpSpPr>
      <p:grpSpPr>
        <a:xfrm>
          <a:off x="0" y="0"/>
          <a:ext cx="0" cy="0"/>
          <a:chOff x="0" y="0"/>
          <a:chExt cx="0" cy="0"/>
        </a:xfrm>
      </p:grpSpPr>
      <p:sp>
        <p:nvSpPr>
          <p:cNvPr id="9" name="Google Shape;59;p22">
            <a:extLst>
              <a:ext uri="{FF2B5EF4-FFF2-40B4-BE49-F238E27FC236}">
                <a16:creationId xmlns:a16="http://schemas.microsoft.com/office/drawing/2014/main" id="{91C80C57-2434-C283-C5BC-4DCFCCEACBC3}"/>
              </a:ext>
            </a:extLst>
          </p:cNvPr>
          <p:cNvSpPr/>
          <p:nvPr userDrawn="1"/>
        </p:nvSpPr>
        <p:spPr>
          <a:xfrm rot="10800000" flipH="1">
            <a:off x="0" y="-54794"/>
            <a:ext cx="12192000" cy="6255568"/>
          </a:xfrm>
          <a:prstGeom prst="rect">
            <a:avLst/>
          </a:prstGeom>
          <a:solidFill>
            <a:srgbClr val="0D53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2" name="Title 1">
            <a:extLst>
              <a:ext uri="{FF2B5EF4-FFF2-40B4-BE49-F238E27FC236}">
                <a16:creationId xmlns:a16="http://schemas.microsoft.com/office/drawing/2014/main" id="{939AD52F-C77E-07A8-6D37-2FE33D2AC59E}"/>
              </a:ext>
            </a:extLst>
          </p:cNvPr>
          <p:cNvSpPr>
            <a:spLocks noGrp="1"/>
          </p:cNvSpPr>
          <p:nvPr>
            <p:ph type="title" hasCustomPrompt="1"/>
          </p:nvPr>
        </p:nvSpPr>
        <p:spPr/>
        <p:txBody>
          <a:bodyPr>
            <a:normAutofit/>
          </a:bodyPr>
          <a:lstStyle>
            <a:lvl1pPr>
              <a:defRPr sz="3600">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424875AF-9C82-E389-AADF-6C6AEC9E21B1}"/>
              </a:ext>
            </a:extLst>
          </p:cNvPr>
          <p:cNvSpPr>
            <a:spLocks noGrp="1"/>
          </p:cNvSpPr>
          <p:nvPr>
            <p:ph sz="half" idx="1" hasCustomPrompt="1"/>
          </p:nvPr>
        </p:nvSpPr>
        <p:spPr>
          <a:xfrm>
            <a:off x="838200" y="1825625"/>
            <a:ext cx="5181600" cy="4051300"/>
          </a:xfrm>
        </p:spPr>
        <p:txBody>
          <a:bodyPr/>
          <a:lstStyle>
            <a:lvl1pPr marL="228600" indent="-228600" algn="l" defTabSz="914400" rtl="0" eaLnBrk="1" latinLnBrk="0" hangingPunct="1">
              <a:lnSpc>
                <a:spcPct val="90000"/>
              </a:lnSpc>
              <a:buClr>
                <a:srgbClr val="B0D10E"/>
              </a:buClr>
              <a:buFont typeface="Arial" panose="020B0604020202020204" pitchFamily="34" charset="0"/>
              <a:buChar char="•"/>
              <a:defRPr lang="en-US" sz="2800" kern="1200" dirty="0" smtClean="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buClr>
                <a:srgbClr val="B0D10E"/>
              </a:buClr>
              <a:buFont typeface="Arial" panose="020B0604020202020204" pitchFamily="34" charset="0"/>
              <a:buChar char="•"/>
              <a:defRPr lang="en-US" sz="2800" kern="1200" dirty="0" smtClean="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buClr>
                <a:srgbClr val="B0D10E"/>
              </a:buClr>
              <a:buFont typeface="Arial" panose="020B0604020202020204" pitchFamily="34" charset="0"/>
              <a:buChar char="•"/>
              <a:defRPr lang="en-US" sz="2800" kern="1200" dirty="0" smtClean="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buClr>
                <a:srgbClr val="B0D10E"/>
              </a:buClr>
              <a:buFont typeface="Arial" panose="020B0604020202020204" pitchFamily="34" charset="0"/>
              <a:buChar char="•"/>
              <a:defRPr lang="en-US" sz="2800" kern="1200" dirty="0" smtClean="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buClr>
                <a:srgbClr val="B0D10E"/>
              </a:buClr>
              <a:buFont typeface="Arial" panose="020B0604020202020204" pitchFamily="34" charset="0"/>
              <a:buChar char="•"/>
              <a:defRPr lang="en-US" sz="2800" kern="1200" dirty="0" smtClean="0">
                <a:solidFill>
                  <a:schemeClr val="bg1"/>
                </a:solidFill>
                <a:latin typeface="Arial" panose="020B0604020202020204" pitchFamily="34" charset="0"/>
                <a:ea typeface="+mn-ea"/>
                <a:cs typeface="Arial" panose="020B0604020202020204" pitchFamily="34" charset="0"/>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a:p>
            <a:pPr lvl="0"/>
            <a:endParaRPr lang="en-US"/>
          </a:p>
        </p:txBody>
      </p:sp>
      <p:sp>
        <p:nvSpPr>
          <p:cNvPr id="4" name="Content Placeholder 3">
            <a:extLst>
              <a:ext uri="{FF2B5EF4-FFF2-40B4-BE49-F238E27FC236}">
                <a16:creationId xmlns:a16="http://schemas.microsoft.com/office/drawing/2014/main" id="{A886E190-7AC5-2D32-FD2D-7A9DC36D2ACA}"/>
              </a:ext>
            </a:extLst>
          </p:cNvPr>
          <p:cNvSpPr>
            <a:spLocks noGrp="1"/>
          </p:cNvSpPr>
          <p:nvPr>
            <p:ph sz="half" idx="2" hasCustomPrompt="1"/>
          </p:nvPr>
        </p:nvSpPr>
        <p:spPr>
          <a:xfrm>
            <a:off x="6172200" y="1825625"/>
            <a:ext cx="5181600" cy="40513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5" name="Google Shape;191;p32">
            <a:extLst>
              <a:ext uri="{FF2B5EF4-FFF2-40B4-BE49-F238E27FC236}">
                <a16:creationId xmlns:a16="http://schemas.microsoft.com/office/drawing/2014/main" id="{E06E4671-AC83-009B-19C4-84474FDFADA5}"/>
              </a:ext>
            </a:extLst>
          </p:cNvPr>
          <p:cNvPicPr preferRelativeResize="0"/>
          <p:nvPr userDrawn="1"/>
        </p:nvPicPr>
        <p:blipFill>
          <a:blip r:embed="rId2">
            <a:extLst>
              <a:ext uri="{28A0092B-C50C-407E-A947-70E740481C1C}">
                <a14:useLocalDpi xmlns:a14="http://schemas.microsoft.com/office/drawing/2010/main" val="0"/>
              </a:ext>
            </a:extLst>
          </a:blip>
          <a:srcRect/>
          <a:stretch/>
        </p:blipFill>
        <p:spPr>
          <a:xfrm>
            <a:off x="193096" y="6304134"/>
            <a:ext cx="1880941" cy="417987"/>
          </a:xfrm>
          <a:prstGeom prst="rect">
            <a:avLst/>
          </a:prstGeom>
          <a:noFill/>
          <a:ln w="9525" cap="flat" cmpd="sng">
            <a:noFill/>
            <a:prstDash val="solid"/>
            <a:round/>
            <a:headEnd type="none" w="sm" len="sm"/>
            <a:tailEnd type="none" w="sm" len="sm"/>
          </a:ln>
        </p:spPr>
      </p:pic>
      <p:pic>
        <p:nvPicPr>
          <p:cNvPr id="6" name="Google Shape;52;p26">
            <a:extLst>
              <a:ext uri="{FF2B5EF4-FFF2-40B4-BE49-F238E27FC236}">
                <a16:creationId xmlns:a16="http://schemas.microsoft.com/office/drawing/2014/main" id="{57028701-1219-0A58-CDCB-3C90F0C28069}"/>
              </a:ext>
            </a:extLst>
          </p:cNvPr>
          <p:cNvPicPr preferRelativeResize="0">
            <a:picLocks noGrp="1" noRot="1" noMove="1" noResize="1" noEditPoints="1" noAdjustHandles="1" noChangeArrowheads="1" noChangeShapeType="1" noCrop="1"/>
          </p:cNvPicPr>
          <p:nvPr userDrawn="1"/>
        </p:nvPicPr>
        <p:blipFill rotWithShape="1">
          <a:blip r:embed="rId3">
            <a:alphaModFix/>
          </a:blip>
          <a:srcRect/>
          <a:stretch/>
        </p:blipFill>
        <p:spPr>
          <a:xfrm>
            <a:off x="11353800" y="75975"/>
            <a:ext cx="738813" cy="738813"/>
          </a:xfrm>
          <a:prstGeom prst="rect">
            <a:avLst/>
          </a:prstGeom>
          <a:noFill/>
          <a:ln>
            <a:noFill/>
          </a:ln>
        </p:spPr>
      </p:pic>
    </p:spTree>
    <p:extLst>
      <p:ext uri="{BB962C8B-B14F-4D97-AF65-F5344CB8AC3E}">
        <p14:creationId xmlns:p14="http://schemas.microsoft.com/office/powerpoint/2010/main" val="11550020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v1">
    <p:spTree>
      <p:nvGrpSpPr>
        <p:cNvPr id="1" name=""/>
        <p:cNvGrpSpPr/>
        <p:nvPr/>
      </p:nvGrpSpPr>
      <p:grpSpPr>
        <a:xfrm>
          <a:off x="0" y="0"/>
          <a:ext cx="0" cy="0"/>
          <a:chOff x="0" y="0"/>
          <a:chExt cx="0" cy="0"/>
        </a:xfrm>
      </p:grpSpPr>
      <p:sp>
        <p:nvSpPr>
          <p:cNvPr id="9" name="Google Shape;59;p22">
            <a:extLst>
              <a:ext uri="{FF2B5EF4-FFF2-40B4-BE49-F238E27FC236}">
                <a16:creationId xmlns:a16="http://schemas.microsoft.com/office/drawing/2014/main" id="{91C80C57-2434-C283-C5BC-4DCFCCEACBC3}"/>
              </a:ext>
            </a:extLst>
          </p:cNvPr>
          <p:cNvSpPr/>
          <p:nvPr userDrawn="1"/>
        </p:nvSpPr>
        <p:spPr>
          <a:xfrm rot="10800000" flipH="1">
            <a:off x="0" y="-54794"/>
            <a:ext cx="12192000" cy="6255568"/>
          </a:xfrm>
          <a:prstGeom prst="rect">
            <a:avLst/>
          </a:prstGeom>
          <a:solidFill>
            <a:srgbClr val="0D53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2" name="Title 1">
            <a:extLst>
              <a:ext uri="{FF2B5EF4-FFF2-40B4-BE49-F238E27FC236}">
                <a16:creationId xmlns:a16="http://schemas.microsoft.com/office/drawing/2014/main" id="{939AD52F-C77E-07A8-6D37-2FE33D2AC59E}"/>
              </a:ext>
            </a:extLst>
          </p:cNvPr>
          <p:cNvSpPr>
            <a:spLocks noGrp="1"/>
          </p:cNvSpPr>
          <p:nvPr>
            <p:ph type="title" hasCustomPrompt="1"/>
          </p:nvPr>
        </p:nvSpPr>
        <p:spPr/>
        <p:txBody>
          <a:bodyPr>
            <a:normAutofit/>
          </a:bodyPr>
          <a:lstStyle>
            <a:lvl1pPr>
              <a:defRPr sz="3600">
                <a:solidFill>
                  <a:schemeClr val="bg1"/>
                </a:solidFill>
              </a:defRPr>
            </a:lvl1pPr>
          </a:lstStyle>
          <a:p>
            <a:r>
              <a:rPr lang="en-US"/>
              <a:t>Click to add title</a:t>
            </a:r>
          </a:p>
        </p:txBody>
      </p:sp>
      <p:sp>
        <p:nvSpPr>
          <p:cNvPr id="3" name="Content Placeholder 2">
            <a:extLst>
              <a:ext uri="{FF2B5EF4-FFF2-40B4-BE49-F238E27FC236}">
                <a16:creationId xmlns:a16="http://schemas.microsoft.com/office/drawing/2014/main" id="{424875AF-9C82-E389-AADF-6C6AEC9E21B1}"/>
              </a:ext>
            </a:extLst>
          </p:cNvPr>
          <p:cNvSpPr>
            <a:spLocks noGrp="1"/>
          </p:cNvSpPr>
          <p:nvPr>
            <p:ph sz="half" idx="1" hasCustomPrompt="1"/>
          </p:nvPr>
        </p:nvSpPr>
        <p:spPr>
          <a:xfrm>
            <a:off x="838200" y="1825625"/>
            <a:ext cx="5181600" cy="4051300"/>
          </a:xfrm>
        </p:spPr>
        <p:txBody>
          <a:bodyPr/>
          <a:lstStyle>
            <a:lvl1pPr marL="228600" indent="-228600" algn="l" defTabSz="914400" rtl="0" eaLnBrk="1" latinLnBrk="0" hangingPunct="1">
              <a:lnSpc>
                <a:spcPct val="90000"/>
              </a:lnSpc>
              <a:buClr>
                <a:srgbClr val="B0D10E"/>
              </a:buClr>
              <a:buFont typeface="Arial" panose="020B0604020202020204" pitchFamily="34" charset="0"/>
              <a:buChar char="•"/>
              <a:defRPr lang="en-US" sz="2800" kern="1200" dirty="0" smtClean="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buClr>
                <a:srgbClr val="B0D10E"/>
              </a:buClr>
              <a:buFont typeface="Arial" panose="020B0604020202020204" pitchFamily="34" charset="0"/>
              <a:buChar char="•"/>
              <a:defRPr lang="en-US" sz="2800" kern="1200" dirty="0" smtClean="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buClr>
                <a:srgbClr val="B0D10E"/>
              </a:buClr>
              <a:buFont typeface="Arial" panose="020B0604020202020204" pitchFamily="34" charset="0"/>
              <a:buChar char="•"/>
              <a:defRPr lang="en-US" sz="2800" kern="1200" dirty="0" smtClean="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buClr>
                <a:srgbClr val="B0D10E"/>
              </a:buClr>
              <a:buFont typeface="Arial" panose="020B0604020202020204" pitchFamily="34" charset="0"/>
              <a:buChar char="•"/>
              <a:defRPr lang="en-US" sz="2800" kern="1200" dirty="0" smtClean="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buClr>
                <a:srgbClr val="B0D10E"/>
              </a:buClr>
              <a:buFont typeface="Arial" panose="020B0604020202020204" pitchFamily="34" charset="0"/>
              <a:buChar char="•"/>
              <a:defRPr lang="en-US" sz="2800" kern="1200" dirty="0" smtClean="0">
                <a:solidFill>
                  <a:schemeClr val="bg1"/>
                </a:solidFill>
                <a:latin typeface="Arial" panose="020B0604020202020204" pitchFamily="34" charset="0"/>
                <a:ea typeface="+mn-ea"/>
                <a:cs typeface="Arial" panose="020B0604020202020204" pitchFamily="34" charset="0"/>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a:p>
            <a:pPr lvl="0"/>
            <a:endParaRPr lang="en-US"/>
          </a:p>
        </p:txBody>
      </p:sp>
      <p:sp>
        <p:nvSpPr>
          <p:cNvPr id="4" name="Content Placeholder 3">
            <a:extLst>
              <a:ext uri="{FF2B5EF4-FFF2-40B4-BE49-F238E27FC236}">
                <a16:creationId xmlns:a16="http://schemas.microsoft.com/office/drawing/2014/main" id="{A886E190-7AC5-2D32-FD2D-7A9DC36D2ACA}"/>
              </a:ext>
            </a:extLst>
          </p:cNvPr>
          <p:cNvSpPr>
            <a:spLocks noGrp="1"/>
          </p:cNvSpPr>
          <p:nvPr>
            <p:ph sz="half" idx="2" hasCustomPrompt="1"/>
          </p:nvPr>
        </p:nvSpPr>
        <p:spPr>
          <a:xfrm>
            <a:off x="6172200" y="1825625"/>
            <a:ext cx="5181600" cy="40513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8" name="Picture 7" descr="A colorful circle with a black background&#10;&#10;Description automatically generated">
            <a:extLst>
              <a:ext uri="{FF2B5EF4-FFF2-40B4-BE49-F238E27FC236}">
                <a16:creationId xmlns:a16="http://schemas.microsoft.com/office/drawing/2014/main" id="{149C6CD6-4AB4-6816-4B0F-B6C5FF15FF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pic>
        <p:nvPicPr>
          <p:cNvPr id="5" name="Google Shape;191;p32">
            <a:extLst>
              <a:ext uri="{FF2B5EF4-FFF2-40B4-BE49-F238E27FC236}">
                <a16:creationId xmlns:a16="http://schemas.microsoft.com/office/drawing/2014/main" id="{E06E4671-AC83-009B-19C4-84474FDFADA5}"/>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04134"/>
            <a:ext cx="1880941" cy="417987"/>
          </a:xfrm>
          <a:prstGeom prst="rect">
            <a:avLst/>
          </a:prstGeom>
          <a:noFill/>
          <a:ln w="9525" cap="flat" cmpd="sng">
            <a:noFill/>
            <a:prstDash val="solid"/>
            <a:round/>
            <a:headEnd type="none" w="sm" len="sm"/>
            <a:tailEnd type="none" w="sm" len="sm"/>
          </a:ln>
        </p:spPr>
      </p:pic>
    </p:spTree>
    <p:extLst>
      <p:ext uri="{BB962C8B-B14F-4D97-AF65-F5344CB8AC3E}">
        <p14:creationId xmlns:p14="http://schemas.microsoft.com/office/powerpoint/2010/main" val="14685502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v2">
    <p:spTree>
      <p:nvGrpSpPr>
        <p:cNvPr id="1" name=""/>
        <p:cNvGrpSpPr/>
        <p:nvPr/>
      </p:nvGrpSpPr>
      <p:grpSpPr>
        <a:xfrm>
          <a:off x="0" y="0"/>
          <a:ext cx="0" cy="0"/>
          <a:chOff x="0" y="0"/>
          <a:chExt cx="0" cy="0"/>
        </a:xfrm>
      </p:grpSpPr>
      <p:pic>
        <p:nvPicPr>
          <p:cNvPr id="6" name="Google Shape;242;g2487a25ea73_0_0">
            <a:extLst>
              <a:ext uri="{FF2B5EF4-FFF2-40B4-BE49-F238E27FC236}">
                <a16:creationId xmlns:a16="http://schemas.microsoft.com/office/drawing/2014/main" id="{56F16D00-FB12-8449-7CC6-A74305CB544C}"/>
              </a:ext>
            </a:extLst>
          </p:cNvPr>
          <p:cNvPicPr preferRelativeResize="0"/>
          <p:nvPr userDrawn="1"/>
        </p:nvPicPr>
        <p:blipFill rotWithShape="1">
          <a:blip r:embed="rId2">
            <a:alphaModFix/>
          </a:blip>
          <a:srcRect/>
          <a:stretch/>
        </p:blipFill>
        <p:spPr>
          <a:xfrm>
            <a:off x="-1" y="0"/>
            <a:ext cx="12192000" cy="6858001"/>
          </a:xfrm>
          <a:prstGeom prst="rect">
            <a:avLst/>
          </a:prstGeom>
          <a:noFill/>
          <a:ln>
            <a:noFill/>
          </a:ln>
        </p:spPr>
      </p:pic>
      <p:sp>
        <p:nvSpPr>
          <p:cNvPr id="2" name="Title 1">
            <a:extLst>
              <a:ext uri="{FF2B5EF4-FFF2-40B4-BE49-F238E27FC236}">
                <a16:creationId xmlns:a16="http://schemas.microsoft.com/office/drawing/2014/main" id="{939AD52F-C77E-07A8-6D37-2FE33D2AC59E}"/>
              </a:ext>
            </a:extLst>
          </p:cNvPr>
          <p:cNvSpPr>
            <a:spLocks noGrp="1"/>
          </p:cNvSpPr>
          <p:nvPr>
            <p:ph type="title" hasCustomPrompt="1"/>
          </p:nvPr>
        </p:nvSpPr>
        <p:spPr/>
        <p:txBody>
          <a:bodyPr>
            <a:normAutofit/>
          </a:bodyPr>
          <a:lstStyle>
            <a:lvl1pPr>
              <a:defRPr sz="3600">
                <a:solidFill>
                  <a:srgbClr val="0D5364"/>
                </a:solidFill>
              </a:defRPr>
            </a:lvl1pPr>
          </a:lstStyle>
          <a:p>
            <a:r>
              <a:rPr lang="en-US"/>
              <a:t>Click to add title</a:t>
            </a:r>
          </a:p>
        </p:txBody>
      </p:sp>
      <p:sp>
        <p:nvSpPr>
          <p:cNvPr id="3" name="Content Placeholder 2">
            <a:extLst>
              <a:ext uri="{FF2B5EF4-FFF2-40B4-BE49-F238E27FC236}">
                <a16:creationId xmlns:a16="http://schemas.microsoft.com/office/drawing/2014/main" id="{424875AF-9C82-E389-AADF-6C6AEC9E21B1}"/>
              </a:ext>
            </a:extLst>
          </p:cNvPr>
          <p:cNvSpPr>
            <a:spLocks noGrp="1"/>
          </p:cNvSpPr>
          <p:nvPr>
            <p:ph sz="half" idx="1" hasCustomPrompt="1"/>
          </p:nvPr>
        </p:nvSpPr>
        <p:spPr>
          <a:xfrm>
            <a:off x="838200" y="1825625"/>
            <a:ext cx="5181600" cy="4051300"/>
          </a:xfrm>
        </p:spPr>
        <p:txBody>
          <a:bodyPr/>
          <a:lstStyle>
            <a:lvl1pPr marL="228600" indent="-228600" algn="l" defTabSz="914400" rtl="0" eaLnBrk="1" latinLnBrk="0" hangingPunct="1">
              <a:lnSpc>
                <a:spcPct val="90000"/>
              </a:lnSpc>
              <a:buClr>
                <a:srgbClr val="0D5364"/>
              </a:buClr>
              <a:buFont typeface="Arial" panose="020B0604020202020204" pitchFamily="34" charset="0"/>
              <a:buChar char="•"/>
              <a:defRPr lang="en-US" sz="2800" kern="1200" dirty="0" smtClean="0">
                <a:solidFill>
                  <a:srgbClr val="0D536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buClr>
                <a:srgbClr val="0D5364"/>
              </a:buClr>
              <a:buFont typeface="Arial" panose="020B0604020202020204" pitchFamily="34" charset="0"/>
              <a:buChar char="•"/>
              <a:defRPr lang="en-US" sz="2800" kern="1200" dirty="0" smtClean="0">
                <a:solidFill>
                  <a:srgbClr val="0D536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buClr>
                <a:srgbClr val="0D5364"/>
              </a:buClr>
              <a:buFont typeface="Arial" panose="020B0604020202020204" pitchFamily="34" charset="0"/>
              <a:buChar char="•"/>
              <a:defRPr lang="en-US" sz="2800" kern="1200" dirty="0" smtClean="0">
                <a:solidFill>
                  <a:srgbClr val="0D536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buClr>
                <a:srgbClr val="0D5364"/>
              </a:buClr>
              <a:buFont typeface="Arial" panose="020B0604020202020204" pitchFamily="34" charset="0"/>
              <a:buChar char="•"/>
              <a:defRPr lang="en-US" sz="2800" kern="1200" dirty="0" smtClean="0">
                <a:solidFill>
                  <a:srgbClr val="0D536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buClr>
                <a:srgbClr val="0D5364"/>
              </a:buClr>
              <a:buFont typeface="Arial" panose="020B0604020202020204" pitchFamily="34" charset="0"/>
              <a:buChar char="•"/>
              <a:defRPr lang="en-US" sz="2800" kern="1200" dirty="0" smtClean="0">
                <a:solidFill>
                  <a:srgbClr val="0D5364"/>
                </a:solidFill>
                <a:latin typeface="Arial" panose="020B0604020202020204" pitchFamily="34" charset="0"/>
                <a:ea typeface="+mn-ea"/>
                <a:cs typeface="Arial" panose="020B0604020202020204" pitchFamily="34" charset="0"/>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a:p>
            <a:pPr lvl="0"/>
            <a:endParaRPr lang="en-US"/>
          </a:p>
        </p:txBody>
      </p:sp>
      <p:sp>
        <p:nvSpPr>
          <p:cNvPr id="4" name="Content Placeholder 3">
            <a:extLst>
              <a:ext uri="{FF2B5EF4-FFF2-40B4-BE49-F238E27FC236}">
                <a16:creationId xmlns:a16="http://schemas.microsoft.com/office/drawing/2014/main" id="{A886E190-7AC5-2D32-FD2D-7A9DC36D2ACA}"/>
              </a:ext>
            </a:extLst>
          </p:cNvPr>
          <p:cNvSpPr>
            <a:spLocks noGrp="1"/>
          </p:cNvSpPr>
          <p:nvPr>
            <p:ph sz="half" idx="2" hasCustomPrompt="1"/>
          </p:nvPr>
        </p:nvSpPr>
        <p:spPr>
          <a:xfrm>
            <a:off x="6172200" y="1825625"/>
            <a:ext cx="5181600" cy="4051300"/>
          </a:xfrm>
        </p:spPr>
        <p:txBody>
          <a:bodyPr/>
          <a:lstStyle>
            <a:lvl1pPr>
              <a:buClr>
                <a:srgbClr val="0D5364"/>
              </a:buClr>
              <a:defRPr>
                <a:solidFill>
                  <a:srgbClr val="0D5364"/>
                </a:solidFill>
              </a:defRPr>
            </a:lvl1pPr>
            <a:lvl2pPr>
              <a:buClr>
                <a:srgbClr val="0D5364"/>
              </a:buClr>
              <a:defRPr>
                <a:solidFill>
                  <a:srgbClr val="0D5364"/>
                </a:solidFill>
              </a:defRPr>
            </a:lvl2pPr>
            <a:lvl3pPr>
              <a:buClr>
                <a:srgbClr val="0D5364"/>
              </a:buClr>
              <a:defRPr>
                <a:solidFill>
                  <a:srgbClr val="0D5364"/>
                </a:solidFill>
              </a:defRPr>
            </a:lvl3pPr>
            <a:lvl4pPr>
              <a:buClr>
                <a:srgbClr val="0D5364"/>
              </a:buClr>
              <a:defRPr>
                <a:solidFill>
                  <a:srgbClr val="0D5364"/>
                </a:solidFill>
              </a:defRPr>
            </a:lvl4pPr>
            <a:lvl5pPr>
              <a:buClr>
                <a:srgbClr val="0D5364"/>
              </a:buClr>
              <a:defRPr>
                <a:solidFill>
                  <a:srgbClr val="0D5364"/>
                </a:solidFill>
              </a:defRPr>
            </a:lvl5pPr>
          </a:lstStyle>
          <a:p>
            <a:pPr lvl="0"/>
            <a:r>
              <a:rPr lang="en-US"/>
              <a:t>Click to add text </a:t>
            </a:r>
          </a:p>
          <a:p>
            <a:pPr lvl="1"/>
            <a:r>
              <a:rPr lang="en-US"/>
              <a:t>Second level</a:t>
            </a:r>
          </a:p>
          <a:p>
            <a:pPr lvl="2"/>
            <a:r>
              <a:rPr lang="en-US"/>
              <a:t>Third level</a:t>
            </a:r>
          </a:p>
          <a:p>
            <a:pPr lvl="3"/>
            <a:r>
              <a:rPr lang="en-US"/>
              <a:t>Fourth level</a:t>
            </a:r>
          </a:p>
          <a:p>
            <a:pPr lvl="4"/>
            <a:r>
              <a:rPr lang="en-US"/>
              <a:t>Fifth level</a:t>
            </a:r>
          </a:p>
        </p:txBody>
      </p:sp>
      <p:pic>
        <p:nvPicPr>
          <p:cNvPr id="8" name="Picture 7" descr="A colorful circle with a black background&#10;&#10;Description automatically generated">
            <a:extLst>
              <a:ext uri="{FF2B5EF4-FFF2-40B4-BE49-F238E27FC236}">
                <a16:creationId xmlns:a16="http://schemas.microsoft.com/office/drawing/2014/main" id="{149C6CD6-4AB4-6816-4B0F-B6C5FF15FF5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pic>
        <p:nvPicPr>
          <p:cNvPr id="5" name="Google Shape;191;p32">
            <a:extLst>
              <a:ext uri="{FF2B5EF4-FFF2-40B4-BE49-F238E27FC236}">
                <a16:creationId xmlns:a16="http://schemas.microsoft.com/office/drawing/2014/main" id="{E06E4671-AC83-009B-19C4-84474FDFADA5}"/>
              </a:ext>
            </a:extLst>
          </p:cNvPr>
          <p:cNvPicPr preferRelativeResize="0"/>
          <p:nvPr userDrawn="1"/>
        </p:nvPicPr>
        <p:blipFill>
          <a:blip r:embed="rId4">
            <a:extLst>
              <a:ext uri="{28A0092B-C50C-407E-A947-70E740481C1C}">
                <a14:useLocalDpi xmlns:a14="http://schemas.microsoft.com/office/drawing/2010/main" val="0"/>
              </a:ext>
            </a:extLst>
          </a:blip>
          <a:srcRect/>
          <a:stretch/>
        </p:blipFill>
        <p:spPr>
          <a:xfrm>
            <a:off x="193096" y="6304134"/>
            <a:ext cx="1880941" cy="417987"/>
          </a:xfrm>
          <a:prstGeom prst="rect">
            <a:avLst/>
          </a:prstGeom>
          <a:noFill/>
          <a:ln w="9525" cap="flat" cmpd="sng">
            <a:noFill/>
            <a:prstDash val="solid"/>
            <a:round/>
            <a:headEnd type="none" w="sm" len="sm"/>
            <a:tailEnd type="none" w="sm" len="sm"/>
          </a:ln>
        </p:spPr>
      </p:pic>
    </p:spTree>
    <p:extLst>
      <p:ext uri="{BB962C8B-B14F-4D97-AF65-F5344CB8AC3E}">
        <p14:creationId xmlns:p14="http://schemas.microsoft.com/office/powerpoint/2010/main" val="33593749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v3">
    <p:spTree>
      <p:nvGrpSpPr>
        <p:cNvPr id="1" name=""/>
        <p:cNvGrpSpPr/>
        <p:nvPr/>
      </p:nvGrpSpPr>
      <p:grpSpPr>
        <a:xfrm>
          <a:off x="0" y="0"/>
          <a:ext cx="0" cy="0"/>
          <a:chOff x="0" y="0"/>
          <a:chExt cx="0" cy="0"/>
        </a:xfrm>
      </p:grpSpPr>
      <p:sp>
        <p:nvSpPr>
          <p:cNvPr id="7" name="Google Shape;59;p22">
            <a:extLst>
              <a:ext uri="{FF2B5EF4-FFF2-40B4-BE49-F238E27FC236}">
                <a16:creationId xmlns:a16="http://schemas.microsoft.com/office/drawing/2014/main" id="{A7604754-812D-C1C4-2C71-52750DC2EB32}"/>
              </a:ext>
            </a:extLst>
          </p:cNvPr>
          <p:cNvSpPr/>
          <p:nvPr userDrawn="1"/>
        </p:nvSpPr>
        <p:spPr>
          <a:xfrm rot="10800000" flipH="1">
            <a:off x="0" y="-54794"/>
            <a:ext cx="12192000" cy="6255568"/>
          </a:xfrm>
          <a:prstGeom prst="rect">
            <a:avLst/>
          </a:prstGeom>
          <a:solidFill>
            <a:srgbClr val="A2D5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2" name="Title 1">
            <a:extLst>
              <a:ext uri="{FF2B5EF4-FFF2-40B4-BE49-F238E27FC236}">
                <a16:creationId xmlns:a16="http://schemas.microsoft.com/office/drawing/2014/main" id="{939AD52F-C77E-07A8-6D37-2FE33D2AC59E}"/>
              </a:ext>
            </a:extLst>
          </p:cNvPr>
          <p:cNvSpPr>
            <a:spLocks noGrp="1"/>
          </p:cNvSpPr>
          <p:nvPr>
            <p:ph type="title" hasCustomPrompt="1"/>
          </p:nvPr>
        </p:nvSpPr>
        <p:spPr/>
        <p:txBody>
          <a:bodyPr>
            <a:normAutofit/>
          </a:bodyPr>
          <a:lstStyle>
            <a:lvl1pPr>
              <a:defRPr sz="3600">
                <a:solidFill>
                  <a:srgbClr val="0D5364"/>
                </a:solidFill>
              </a:defRPr>
            </a:lvl1pPr>
          </a:lstStyle>
          <a:p>
            <a:r>
              <a:rPr lang="en-US"/>
              <a:t>Click to add title</a:t>
            </a:r>
          </a:p>
        </p:txBody>
      </p:sp>
      <p:sp>
        <p:nvSpPr>
          <p:cNvPr id="3" name="Content Placeholder 2">
            <a:extLst>
              <a:ext uri="{FF2B5EF4-FFF2-40B4-BE49-F238E27FC236}">
                <a16:creationId xmlns:a16="http://schemas.microsoft.com/office/drawing/2014/main" id="{424875AF-9C82-E389-AADF-6C6AEC9E21B1}"/>
              </a:ext>
            </a:extLst>
          </p:cNvPr>
          <p:cNvSpPr>
            <a:spLocks noGrp="1"/>
          </p:cNvSpPr>
          <p:nvPr>
            <p:ph sz="half" idx="1" hasCustomPrompt="1"/>
          </p:nvPr>
        </p:nvSpPr>
        <p:spPr>
          <a:xfrm>
            <a:off x="838200" y="1825625"/>
            <a:ext cx="5181600" cy="4051300"/>
          </a:xfrm>
        </p:spPr>
        <p:txBody>
          <a:bodyPr/>
          <a:lstStyle>
            <a:lvl1pPr marL="228600" indent="-228600" algn="l" defTabSz="914400" rtl="0" eaLnBrk="1" latinLnBrk="0" hangingPunct="1">
              <a:lnSpc>
                <a:spcPct val="90000"/>
              </a:lnSpc>
              <a:buClr>
                <a:srgbClr val="0D5364"/>
              </a:buClr>
              <a:buFont typeface="Arial" panose="020B0604020202020204" pitchFamily="34" charset="0"/>
              <a:buChar char="•"/>
              <a:defRPr lang="en-US" sz="2800" kern="1200" dirty="0" smtClean="0">
                <a:solidFill>
                  <a:srgbClr val="0D536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buClr>
                <a:srgbClr val="0D5364"/>
              </a:buClr>
              <a:buFont typeface="Arial" panose="020B0604020202020204" pitchFamily="34" charset="0"/>
              <a:buChar char="•"/>
              <a:defRPr lang="en-US" sz="2800" kern="1200" dirty="0" smtClean="0">
                <a:solidFill>
                  <a:srgbClr val="0D536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buClr>
                <a:srgbClr val="0D5364"/>
              </a:buClr>
              <a:buFont typeface="Arial" panose="020B0604020202020204" pitchFamily="34" charset="0"/>
              <a:buChar char="•"/>
              <a:defRPr lang="en-US" sz="2800" kern="1200" dirty="0" smtClean="0">
                <a:solidFill>
                  <a:srgbClr val="0D536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buClr>
                <a:srgbClr val="0D5364"/>
              </a:buClr>
              <a:buFont typeface="Arial" panose="020B0604020202020204" pitchFamily="34" charset="0"/>
              <a:buChar char="•"/>
              <a:defRPr lang="en-US" sz="2800" kern="1200" dirty="0" smtClean="0">
                <a:solidFill>
                  <a:srgbClr val="0D536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buClr>
                <a:srgbClr val="0D5364"/>
              </a:buClr>
              <a:buFont typeface="Arial" panose="020B0604020202020204" pitchFamily="34" charset="0"/>
              <a:buChar char="•"/>
              <a:defRPr lang="en-US" sz="2800" kern="1200" dirty="0" smtClean="0">
                <a:solidFill>
                  <a:srgbClr val="0D5364"/>
                </a:solidFill>
                <a:latin typeface="Arial" panose="020B0604020202020204" pitchFamily="34" charset="0"/>
                <a:ea typeface="+mn-ea"/>
                <a:cs typeface="Arial" panose="020B0604020202020204" pitchFamily="34" charset="0"/>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a:p>
            <a:pPr lvl="0"/>
            <a:endParaRPr lang="en-US"/>
          </a:p>
        </p:txBody>
      </p:sp>
      <p:sp>
        <p:nvSpPr>
          <p:cNvPr id="4" name="Content Placeholder 3">
            <a:extLst>
              <a:ext uri="{FF2B5EF4-FFF2-40B4-BE49-F238E27FC236}">
                <a16:creationId xmlns:a16="http://schemas.microsoft.com/office/drawing/2014/main" id="{A886E190-7AC5-2D32-FD2D-7A9DC36D2ACA}"/>
              </a:ext>
            </a:extLst>
          </p:cNvPr>
          <p:cNvSpPr>
            <a:spLocks noGrp="1"/>
          </p:cNvSpPr>
          <p:nvPr>
            <p:ph sz="half" idx="2" hasCustomPrompt="1"/>
          </p:nvPr>
        </p:nvSpPr>
        <p:spPr>
          <a:xfrm>
            <a:off x="6172200" y="1825625"/>
            <a:ext cx="5181600" cy="4051300"/>
          </a:xfrm>
        </p:spPr>
        <p:txBody>
          <a:bodyPr/>
          <a:lstStyle>
            <a:lvl1pPr>
              <a:buClr>
                <a:srgbClr val="0D5364"/>
              </a:buClr>
              <a:defRPr>
                <a:solidFill>
                  <a:srgbClr val="0D5364"/>
                </a:solidFill>
              </a:defRPr>
            </a:lvl1pPr>
            <a:lvl2pPr>
              <a:buClr>
                <a:srgbClr val="0D5364"/>
              </a:buClr>
              <a:defRPr>
                <a:solidFill>
                  <a:srgbClr val="0D5364"/>
                </a:solidFill>
              </a:defRPr>
            </a:lvl2pPr>
            <a:lvl3pPr>
              <a:buClr>
                <a:srgbClr val="0D5364"/>
              </a:buClr>
              <a:defRPr>
                <a:solidFill>
                  <a:srgbClr val="0D5364"/>
                </a:solidFill>
              </a:defRPr>
            </a:lvl3pPr>
            <a:lvl4pPr>
              <a:buClr>
                <a:srgbClr val="0D5364"/>
              </a:buClr>
              <a:defRPr>
                <a:solidFill>
                  <a:srgbClr val="0D5364"/>
                </a:solidFill>
              </a:defRPr>
            </a:lvl4pPr>
            <a:lvl5pPr>
              <a:buClr>
                <a:srgbClr val="0D5364"/>
              </a:buClr>
              <a:defRPr>
                <a:solidFill>
                  <a:srgbClr val="0D5364"/>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8" name="Picture 7" descr="A colorful circle with a black background&#10;&#10;Description automatically generated">
            <a:extLst>
              <a:ext uri="{FF2B5EF4-FFF2-40B4-BE49-F238E27FC236}">
                <a16:creationId xmlns:a16="http://schemas.microsoft.com/office/drawing/2014/main" id="{149C6CD6-4AB4-6816-4B0F-B6C5FF15FF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pic>
        <p:nvPicPr>
          <p:cNvPr id="5" name="Google Shape;191;p32">
            <a:extLst>
              <a:ext uri="{FF2B5EF4-FFF2-40B4-BE49-F238E27FC236}">
                <a16:creationId xmlns:a16="http://schemas.microsoft.com/office/drawing/2014/main" id="{E06E4671-AC83-009B-19C4-84474FDFADA5}"/>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04134"/>
            <a:ext cx="1880941" cy="417987"/>
          </a:xfrm>
          <a:prstGeom prst="rect">
            <a:avLst/>
          </a:prstGeom>
          <a:noFill/>
          <a:ln w="9525" cap="flat" cmpd="sng">
            <a:noFill/>
            <a:prstDash val="solid"/>
            <a:round/>
            <a:headEnd type="none" w="sm" len="sm"/>
            <a:tailEnd type="none" w="sm" len="sm"/>
          </a:ln>
        </p:spPr>
      </p:pic>
    </p:spTree>
    <p:extLst>
      <p:ext uri="{BB962C8B-B14F-4D97-AF65-F5344CB8AC3E}">
        <p14:creationId xmlns:p14="http://schemas.microsoft.com/office/powerpoint/2010/main" val="9172055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v4">
    <p:spTree>
      <p:nvGrpSpPr>
        <p:cNvPr id="1" name=""/>
        <p:cNvGrpSpPr/>
        <p:nvPr/>
      </p:nvGrpSpPr>
      <p:grpSpPr>
        <a:xfrm>
          <a:off x="0" y="0"/>
          <a:ext cx="0" cy="0"/>
          <a:chOff x="0" y="0"/>
          <a:chExt cx="0" cy="0"/>
        </a:xfrm>
      </p:grpSpPr>
      <p:sp>
        <p:nvSpPr>
          <p:cNvPr id="7" name="Google Shape;59;p22">
            <a:extLst>
              <a:ext uri="{FF2B5EF4-FFF2-40B4-BE49-F238E27FC236}">
                <a16:creationId xmlns:a16="http://schemas.microsoft.com/office/drawing/2014/main" id="{A7604754-812D-C1C4-2C71-52750DC2EB32}"/>
              </a:ext>
            </a:extLst>
          </p:cNvPr>
          <p:cNvSpPr/>
          <p:nvPr userDrawn="1"/>
        </p:nvSpPr>
        <p:spPr>
          <a:xfrm rot="10800000" flipH="1">
            <a:off x="0" y="-54794"/>
            <a:ext cx="12192000" cy="6255568"/>
          </a:xfrm>
          <a:prstGeom prst="rect">
            <a:avLst/>
          </a:prstGeom>
          <a:solidFill>
            <a:schemeClr val="accent3"/>
          </a:solidFill>
          <a:ln>
            <a:solidFill>
              <a:schemeClr val="accent3"/>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2" name="Title 1">
            <a:extLst>
              <a:ext uri="{FF2B5EF4-FFF2-40B4-BE49-F238E27FC236}">
                <a16:creationId xmlns:a16="http://schemas.microsoft.com/office/drawing/2014/main" id="{939AD52F-C77E-07A8-6D37-2FE33D2AC59E}"/>
              </a:ext>
            </a:extLst>
          </p:cNvPr>
          <p:cNvSpPr>
            <a:spLocks noGrp="1"/>
          </p:cNvSpPr>
          <p:nvPr>
            <p:ph type="title" hasCustomPrompt="1"/>
          </p:nvPr>
        </p:nvSpPr>
        <p:spPr/>
        <p:txBody>
          <a:bodyPr>
            <a:normAutofit/>
          </a:bodyPr>
          <a:lstStyle>
            <a:lvl1pPr>
              <a:defRPr sz="3600">
                <a:solidFill>
                  <a:srgbClr val="0D5364"/>
                </a:solidFill>
              </a:defRPr>
            </a:lvl1pPr>
          </a:lstStyle>
          <a:p>
            <a:r>
              <a:rPr lang="en-US"/>
              <a:t>Click to add title</a:t>
            </a:r>
          </a:p>
        </p:txBody>
      </p:sp>
      <p:sp>
        <p:nvSpPr>
          <p:cNvPr id="3" name="Content Placeholder 2">
            <a:extLst>
              <a:ext uri="{FF2B5EF4-FFF2-40B4-BE49-F238E27FC236}">
                <a16:creationId xmlns:a16="http://schemas.microsoft.com/office/drawing/2014/main" id="{424875AF-9C82-E389-AADF-6C6AEC9E21B1}"/>
              </a:ext>
            </a:extLst>
          </p:cNvPr>
          <p:cNvSpPr>
            <a:spLocks noGrp="1"/>
          </p:cNvSpPr>
          <p:nvPr>
            <p:ph sz="half" idx="1" hasCustomPrompt="1"/>
          </p:nvPr>
        </p:nvSpPr>
        <p:spPr>
          <a:xfrm>
            <a:off x="838200" y="1825625"/>
            <a:ext cx="5181600" cy="4051300"/>
          </a:xfrm>
        </p:spPr>
        <p:txBody>
          <a:bodyPr/>
          <a:lstStyle>
            <a:lvl1pPr marL="228600" indent="-228600" algn="l" defTabSz="914400" rtl="0" eaLnBrk="1" latinLnBrk="0" hangingPunct="1">
              <a:lnSpc>
                <a:spcPct val="90000"/>
              </a:lnSpc>
              <a:buClr>
                <a:srgbClr val="0D5364"/>
              </a:buClr>
              <a:buFont typeface="Arial" panose="020B0604020202020204" pitchFamily="34" charset="0"/>
              <a:buChar char="•"/>
              <a:defRPr lang="en-US" sz="2800" kern="1200" dirty="0" smtClean="0">
                <a:solidFill>
                  <a:srgbClr val="0D536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buClr>
                <a:srgbClr val="0D5364"/>
              </a:buClr>
              <a:buFont typeface="Arial" panose="020B0604020202020204" pitchFamily="34" charset="0"/>
              <a:buChar char="•"/>
              <a:defRPr lang="en-US" sz="2800" kern="1200" dirty="0" smtClean="0">
                <a:solidFill>
                  <a:srgbClr val="0D536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buClr>
                <a:srgbClr val="0D5364"/>
              </a:buClr>
              <a:buFont typeface="Arial" panose="020B0604020202020204" pitchFamily="34" charset="0"/>
              <a:buChar char="•"/>
              <a:defRPr lang="en-US" sz="2800" kern="1200" dirty="0" smtClean="0">
                <a:solidFill>
                  <a:srgbClr val="0D536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buClr>
                <a:srgbClr val="0D5364"/>
              </a:buClr>
              <a:buFont typeface="Arial" panose="020B0604020202020204" pitchFamily="34" charset="0"/>
              <a:buChar char="•"/>
              <a:defRPr lang="en-US" sz="2800" kern="1200" dirty="0" smtClean="0">
                <a:solidFill>
                  <a:srgbClr val="0D536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buClr>
                <a:srgbClr val="0D5364"/>
              </a:buClr>
              <a:buFont typeface="Arial" panose="020B0604020202020204" pitchFamily="34" charset="0"/>
              <a:buChar char="•"/>
              <a:defRPr lang="en-US" sz="2800" kern="1200" dirty="0" smtClean="0">
                <a:solidFill>
                  <a:srgbClr val="0D5364"/>
                </a:solidFill>
                <a:latin typeface="Arial" panose="020B0604020202020204" pitchFamily="34" charset="0"/>
                <a:ea typeface="+mn-ea"/>
                <a:cs typeface="Arial" panose="020B0604020202020204" pitchFamily="34" charset="0"/>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a:p>
            <a:pPr lvl="0"/>
            <a:endParaRPr lang="en-US"/>
          </a:p>
        </p:txBody>
      </p:sp>
      <p:sp>
        <p:nvSpPr>
          <p:cNvPr id="4" name="Content Placeholder 3">
            <a:extLst>
              <a:ext uri="{FF2B5EF4-FFF2-40B4-BE49-F238E27FC236}">
                <a16:creationId xmlns:a16="http://schemas.microsoft.com/office/drawing/2014/main" id="{A886E190-7AC5-2D32-FD2D-7A9DC36D2ACA}"/>
              </a:ext>
            </a:extLst>
          </p:cNvPr>
          <p:cNvSpPr>
            <a:spLocks noGrp="1"/>
          </p:cNvSpPr>
          <p:nvPr>
            <p:ph sz="half" idx="2" hasCustomPrompt="1"/>
          </p:nvPr>
        </p:nvSpPr>
        <p:spPr>
          <a:xfrm>
            <a:off x="6172200" y="1825625"/>
            <a:ext cx="5181600" cy="4051300"/>
          </a:xfrm>
        </p:spPr>
        <p:txBody>
          <a:bodyPr/>
          <a:lstStyle>
            <a:lvl1pPr>
              <a:buClr>
                <a:srgbClr val="0D5364"/>
              </a:buClr>
              <a:defRPr>
                <a:solidFill>
                  <a:srgbClr val="0D5364"/>
                </a:solidFill>
              </a:defRPr>
            </a:lvl1pPr>
            <a:lvl2pPr>
              <a:buClr>
                <a:srgbClr val="0D5364"/>
              </a:buClr>
              <a:defRPr>
                <a:solidFill>
                  <a:srgbClr val="0D5364"/>
                </a:solidFill>
              </a:defRPr>
            </a:lvl2pPr>
            <a:lvl3pPr>
              <a:buClr>
                <a:srgbClr val="0D5364"/>
              </a:buClr>
              <a:defRPr>
                <a:solidFill>
                  <a:srgbClr val="0D5364"/>
                </a:solidFill>
              </a:defRPr>
            </a:lvl3pPr>
            <a:lvl4pPr>
              <a:buClr>
                <a:srgbClr val="0D5364"/>
              </a:buClr>
              <a:defRPr>
                <a:solidFill>
                  <a:srgbClr val="0D5364"/>
                </a:solidFill>
              </a:defRPr>
            </a:lvl4pPr>
            <a:lvl5pPr>
              <a:buClr>
                <a:srgbClr val="0D5364"/>
              </a:buClr>
              <a:defRPr>
                <a:solidFill>
                  <a:srgbClr val="0D5364"/>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8" name="Picture 7" descr="A colorful circle with a black background&#10;&#10;Description automatically generated">
            <a:extLst>
              <a:ext uri="{FF2B5EF4-FFF2-40B4-BE49-F238E27FC236}">
                <a16:creationId xmlns:a16="http://schemas.microsoft.com/office/drawing/2014/main" id="{149C6CD6-4AB4-6816-4B0F-B6C5FF15FF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pic>
        <p:nvPicPr>
          <p:cNvPr id="5" name="Google Shape;191;p32">
            <a:extLst>
              <a:ext uri="{FF2B5EF4-FFF2-40B4-BE49-F238E27FC236}">
                <a16:creationId xmlns:a16="http://schemas.microsoft.com/office/drawing/2014/main" id="{E06E4671-AC83-009B-19C4-84474FDFADA5}"/>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04134"/>
            <a:ext cx="1880941" cy="417987"/>
          </a:xfrm>
          <a:prstGeom prst="rect">
            <a:avLst/>
          </a:prstGeom>
          <a:noFill/>
          <a:ln w="9525" cap="flat" cmpd="sng">
            <a:noFill/>
            <a:prstDash val="solid"/>
            <a:round/>
            <a:headEnd type="none" w="sm" len="sm"/>
            <a:tailEnd type="none" w="sm" len="sm"/>
          </a:ln>
        </p:spPr>
      </p:pic>
    </p:spTree>
    <p:extLst>
      <p:ext uri="{BB962C8B-B14F-4D97-AF65-F5344CB8AC3E}">
        <p14:creationId xmlns:p14="http://schemas.microsoft.com/office/powerpoint/2010/main" val="832633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V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AD52F-C77E-07A8-6D37-2FE33D2AC59E}"/>
              </a:ext>
            </a:extLst>
          </p:cNvPr>
          <p:cNvSpPr>
            <a:spLocks noGrp="1"/>
          </p:cNvSpPr>
          <p:nvPr>
            <p:ph type="title" hasCustomPrompt="1"/>
          </p:nvPr>
        </p:nvSpPr>
        <p:spPr/>
        <p:txBody>
          <a:bodyPr>
            <a:normAutofit/>
          </a:bodyPr>
          <a:lstStyle>
            <a:lvl1pPr>
              <a:defRPr sz="3600"/>
            </a:lvl1pPr>
          </a:lstStyle>
          <a:p>
            <a:r>
              <a:rPr lang="en-US"/>
              <a:t>Click to add title</a:t>
            </a:r>
          </a:p>
        </p:txBody>
      </p:sp>
      <p:sp>
        <p:nvSpPr>
          <p:cNvPr id="3" name="Content Placeholder 2">
            <a:extLst>
              <a:ext uri="{FF2B5EF4-FFF2-40B4-BE49-F238E27FC236}">
                <a16:creationId xmlns:a16="http://schemas.microsoft.com/office/drawing/2014/main" id="{424875AF-9C82-E389-AADF-6C6AEC9E21B1}"/>
              </a:ext>
            </a:extLst>
          </p:cNvPr>
          <p:cNvSpPr>
            <a:spLocks noGrp="1"/>
          </p:cNvSpPr>
          <p:nvPr>
            <p:ph sz="half" idx="1" hasCustomPrompt="1"/>
          </p:nvPr>
        </p:nvSpPr>
        <p:spPr>
          <a:xfrm>
            <a:off x="838200" y="1825625"/>
            <a:ext cx="5181600" cy="4051300"/>
          </a:xfrm>
        </p:spPr>
        <p:txBody>
          <a:bodyPr/>
          <a:lstStyle>
            <a:lvl1pPr marL="0" indent="0">
              <a:buNone/>
              <a:defRPr/>
            </a:lvl1pPr>
          </a:lstStyle>
          <a:p>
            <a:pPr lvl="0"/>
            <a:r>
              <a:rPr lang="en-US"/>
              <a:t> Click to add text</a:t>
            </a:r>
          </a:p>
          <a:p>
            <a:pPr lvl="1"/>
            <a:r>
              <a:rPr lang="en-US"/>
              <a:t> Second level</a:t>
            </a:r>
          </a:p>
          <a:p>
            <a:pPr lvl="2"/>
            <a:r>
              <a:rPr lang="en-US"/>
              <a:t> Third level</a:t>
            </a:r>
          </a:p>
          <a:p>
            <a:pPr lvl="3"/>
            <a:r>
              <a:rPr lang="en-US"/>
              <a:t> Fourth level</a:t>
            </a:r>
          </a:p>
          <a:p>
            <a:pPr lvl="4"/>
            <a:r>
              <a:rPr lang="en-US"/>
              <a:t> Fifth level</a:t>
            </a:r>
          </a:p>
          <a:p>
            <a:pPr lvl="0"/>
            <a:endParaRPr lang="en-US"/>
          </a:p>
        </p:txBody>
      </p:sp>
      <p:sp>
        <p:nvSpPr>
          <p:cNvPr id="4" name="Content Placeholder 3">
            <a:extLst>
              <a:ext uri="{FF2B5EF4-FFF2-40B4-BE49-F238E27FC236}">
                <a16:creationId xmlns:a16="http://schemas.microsoft.com/office/drawing/2014/main" id="{A886E190-7AC5-2D32-FD2D-7A9DC36D2ACA}"/>
              </a:ext>
            </a:extLst>
          </p:cNvPr>
          <p:cNvSpPr>
            <a:spLocks noGrp="1"/>
          </p:cNvSpPr>
          <p:nvPr>
            <p:ph sz="half" idx="2" hasCustomPrompt="1"/>
          </p:nvPr>
        </p:nvSpPr>
        <p:spPr>
          <a:xfrm>
            <a:off x="6172200" y="1825625"/>
            <a:ext cx="5181600" cy="40513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8" name="Picture 7" descr="A colorful circle with a black background&#10;&#10;Description automatically generated">
            <a:extLst>
              <a:ext uri="{FF2B5EF4-FFF2-40B4-BE49-F238E27FC236}">
                <a16:creationId xmlns:a16="http://schemas.microsoft.com/office/drawing/2014/main" id="{149C6CD6-4AB4-6816-4B0F-B6C5FF15FF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sp>
        <p:nvSpPr>
          <p:cNvPr id="9" name="Google Shape;59;p22">
            <a:extLst>
              <a:ext uri="{FF2B5EF4-FFF2-40B4-BE49-F238E27FC236}">
                <a16:creationId xmlns:a16="http://schemas.microsoft.com/office/drawing/2014/main" id="{91C80C57-2434-C283-C5BC-4DCFCCEACBC3}"/>
              </a:ext>
            </a:extLst>
          </p:cNvPr>
          <p:cNvSpPr/>
          <p:nvPr userDrawn="1"/>
        </p:nvSpPr>
        <p:spPr>
          <a:xfrm rot="10800000" flipH="1">
            <a:off x="0" y="6161604"/>
            <a:ext cx="12192000" cy="708347"/>
          </a:xfrm>
          <a:prstGeom prst="rect">
            <a:avLst/>
          </a:prstGeom>
          <a:solidFill>
            <a:srgbClr val="0D53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10" name="Google Shape;191;p32">
            <a:extLst>
              <a:ext uri="{FF2B5EF4-FFF2-40B4-BE49-F238E27FC236}">
                <a16:creationId xmlns:a16="http://schemas.microsoft.com/office/drawing/2014/main" id="{C563F708-380C-E57B-7DAC-9B956F0BF574}"/>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16086"/>
            <a:ext cx="1880941" cy="417986"/>
          </a:xfrm>
          <a:prstGeom prst="rect">
            <a:avLst/>
          </a:prstGeom>
          <a:noFill/>
          <a:ln w="9525" cap="flat" cmpd="sng">
            <a:noFill/>
            <a:prstDash val="solid"/>
            <a:round/>
            <a:headEnd type="none" w="sm" len="sm"/>
            <a:tailEnd type="none" w="sm" len="sm"/>
          </a:ln>
        </p:spPr>
      </p:pic>
    </p:spTree>
    <p:extLst>
      <p:ext uri="{BB962C8B-B14F-4D97-AF65-F5344CB8AC3E}">
        <p14:creationId xmlns:p14="http://schemas.microsoft.com/office/powerpoint/2010/main" val="27170478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V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AD52F-C77E-07A8-6D37-2FE33D2AC59E}"/>
              </a:ext>
            </a:extLst>
          </p:cNvPr>
          <p:cNvSpPr>
            <a:spLocks noGrp="1"/>
          </p:cNvSpPr>
          <p:nvPr>
            <p:ph type="title" hasCustomPrompt="1"/>
          </p:nvPr>
        </p:nvSpPr>
        <p:spPr/>
        <p:txBody>
          <a:bodyPr>
            <a:normAutofit/>
          </a:bodyPr>
          <a:lstStyle>
            <a:lvl1pPr>
              <a:defRPr sz="3600"/>
            </a:lvl1pPr>
          </a:lstStyle>
          <a:p>
            <a:r>
              <a:rPr lang="en-US"/>
              <a:t>Click to add title</a:t>
            </a:r>
          </a:p>
        </p:txBody>
      </p:sp>
      <p:sp>
        <p:nvSpPr>
          <p:cNvPr id="3" name="Content Placeholder 2">
            <a:extLst>
              <a:ext uri="{FF2B5EF4-FFF2-40B4-BE49-F238E27FC236}">
                <a16:creationId xmlns:a16="http://schemas.microsoft.com/office/drawing/2014/main" id="{424875AF-9C82-E389-AADF-6C6AEC9E21B1}"/>
              </a:ext>
            </a:extLst>
          </p:cNvPr>
          <p:cNvSpPr>
            <a:spLocks noGrp="1"/>
          </p:cNvSpPr>
          <p:nvPr>
            <p:ph sz="half" idx="1" hasCustomPrompt="1"/>
          </p:nvPr>
        </p:nvSpPr>
        <p:spPr>
          <a:xfrm>
            <a:off x="838200" y="1825625"/>
            <a:ext cx="5181600" cy="4051300"/>
          </a:xfrm>
        </p:spPr>
        <p:txBody>
          <a:bodyPr/>
          <a:lstStyle>
            <a:lvl1pPr marL="0" indent="0">
              <a:buNone/>
              <a:defRPr/>
            </a:lvl1pPr>
          </a:lstStyle>
          <a:p>
            <a:pPr lvl="0"/>
            <a:r>
              <a:rPr lang="en-US"/>
              <a:t> Click to add text</a:t>
            </a:r>
          </a:p>
          <a:p>
            <a:pPr lvl="1"/>
            <a:r>
              <a:rPr lang="en-US"/>
              <a:t> Second level</a:t>
            </a:r>
          </a:p>
          <a:p>
            <a:pPr lvl="2"/>
            <a:r>
              <a:rPr lang="en-US"/>
              <a:t> Third level</a:t>
            </a:r>
          </a:p>
          <a:p>
            <a:pPr lvl="3"/>
            <a:r>
              <a:rPr lang="en-US"/>
              <a:t> Fourth level</a:t>
            </a:r>
          </a:p>
          <a:p>
            <a:pPr lvl="4"/>
            <a:r>
              <a:rPr lang="en-US"/>
              <a:t> Fifth level</a:t>
            </a:r>
          </a:p>
          <a:p>
            <a:pPr lvl="0"/>
            <a:endParaRPr lang="en-US"/>
          </a:p>
        </p:txBody>
      </p:sp>
      <p:sp>
        <p:nvSpPr>
          <p:cNvPr id="4" name="Content Placeholder 3">
            <a:extLst>
              <a:ext uri="{FF2B5EF4-FFF2-40B4-BE49-F238E27FC236}">
                <a16:creationId xmlns:a16="http://schemas.microsoft.com/office/drawing/2014/main" id="{A886E190-7AC5-2D32-FD2D-7A9DC36D2ACA}"/>
              </a:ext>
            </a:extLst>
          </p:cNvPr>
          <p:cNvSpPr>
            <a:spLocks noGrp="1"/>
          </p:cNvSpPr>
          <p:nvPr>
            <p:ph sz="half" idx="2" hasCustomPrompt="1"/>
          </p:nvPr>
        </p:nvSpPr>
        <p:spPr>
          <a:xfrm>
            <a:off x="6172200" y="1825625"/>
            <a:ext cx="5181600" cy="40513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8" name="Picture 7" descr="A colorful circle with a black background&#10;&#10;Description automatically generated">
            <a:extLst>
              <a:ext uri="{FF2B5EF4-FFF2-40B4-BE49-F238E27FC236}">
                <a16:creationId xmlns:a16="http://schemas.microsoft.com/office/drawing/2014/main" id="{149C6CD6-4AB4-6816-4B0F-B6C5FF15FF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pic>
        <p:nvPicPr>
          <p:cNvPr id="5" name="Google Shape;191;p32">
            <a:extLst>
              <a:ext uri="{FF2B5EF4-FFF2-40B4-BE49-F238E27FC236}">
                <a16:creationId xmlns:a16="http://schemas.microsoft.com/office/drawing/2014/main" id="{8E037B85-A9AA-4861-CC51-8944951605AE}"/>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04134"/>
            <a:ext cx="1880941" cy="417987"/>
          </a:xfrm>
          <a:prstGeom prst="rect">
            <a:avLst/>
          </a:prstGeom>
          <a:noFill/>
          <a:ln w="9525" cap="flat" cmpd="sng">
            <a:noFill/>
            <a:prstDash val="solid"/>
            <a:round/>
            <a:headEnd type="none" w="sm" len="sm"/>
            <a:tailEnd type="none" w="sm" len="sm"/>
          </a:ln>
        </p:spPr>
      </p:pic>
    </p:spTree>
    <p:extLst>
      <p:ext uri="{BB962C8B-B14F-4D97-AF65-F5344CB8AC3E}">
        <p14:creationId xmlns:p14="http://schemas.microsoft.com/office/powerpoint/2010/main" val="24073525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Image v1">
    <p:spTree>
      <p:nvGrpSpPr>
        <p:cNvPr id="1" name=""/>
        <p:cNvGrpSpPr/>
        <p:nvPr/>
      </p:nvGrpSpPr>
      <p:grpSpPr>
        <a:xfrm>
          <a:off x="0" y="0"/>
          <a:ext cx="0" cy="0"/>
          <a:chOff x="0" y="0"/>
          <a:chExt cx="0" cy="0"/>
        </a:xfrm>
      </p:grpSpPr>
      <p:sp>
        <p:nvSpPr>
          <p:cNvPr id="8" name="Google Shape;78;p35">
            <a:extLst>
              <a:ext uri="{FF2B5EF4-FFF2-40B4-BE49-F238E27FC236}">
                <a16:creationId xmlns:a16="http://schemas.microsoft.com/office/drawing/2014/main" id="{CE70241E-A4DF-1D37-263F-B29BE06F2677}"/>
              </a:ext>
            </a:extLst>
          </p:cNvPr>
          <p:cNvSpPr/>
          <p:nvPr userDrawn="1"/>
        </p:nvSpPr>
        <p:spPr>
          <a:xfrm rot="10800000" flipH="1">
            <a:off x="0" y="0"/>
            <a:ext cx="12192000" cy="6185393"/>
          </a:xfrm>
          <a:prstGeom prst="rect">
            <a:avLst/>
          </a:prstGeom>
          <a:solidFill>
            <a:srgbClr val="0D53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14" name="Google Shape;84;p35">
            <a:extLst>
              <a:ext uri="{FF2B5EF4-FFF2-40B4-BE49-F238E27FC236}">
                <a16:creationId xmlns:a16="http://schemas.microsoft.com/office/drawing/2014/main" id="{92FF0B63-2CD4-0A3C-A6AA-04AE52BEEFFB}"/>
              </a:ext>
            </a:extLst>
          </p:cNvPr>
          <p:cNvPicPr preferRelativeResize="0"/>
          <p:nvPr userDrawn="1"/>
        </p:nvPicPr>
        <p:blipFill rotWithShape="1">
          <a:blip r:embed="rId2">
            <a:alphaModFix amt="50000"/>
          </a:blip>
          <a:srcRect l="13499" t="13395" r="13217" b="13731"/>
          <a:stretch/>
        </p:blipFill>
        <p:spPr>
          <a:xfrm>
            <a:off x="-1043668" y="-723348"/>
            <a:ext cx="6727371" cy="6689799"/>
          </a:xfrm>
          <a:prstGeom prst="rect">
            <a:avLst/>
          </a:prstGeom>
          <a:noFill/>
          <a:ln>
            <a:noFill/>
          </a:ln>
        </p:spPr>
      </p:pic>
      <p:pic>
        <p:nvPicPr>
          <p:cNvPr id="13" name="Google Shape;191;p32">
            <a:extLst>
              <a:ext uri="{FF2B5EF4-FFF2-40B4-BE49-F238E27FC236}">
                <a16:creationId xmlns:a16="http://schemas.microsoft.com/office/drawing/2014/main" id="{2416D9AF-6566-C340-630F-89D1BDC90003}"/>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04134"/>
            <a:ext cx="1880941" cy="417987"/>
          </a:xfrm>
          <a:prstGeom prst="rect">
            <a:avLst/>
          </a:prstGeom>
          <a:noFill/>
          <a:ln w="9525" cap="flat" cmpd="sng">
            <a:noFill/>
            <a:prstDash val="solid"/>
            <a:round/>
            <a:headEnd type="none" w="sm" len="sm"/>
            <a:tailEnd type="none" w="sm" len="sm"/>
          </a:ln>
        </p:spPr>
      </p:pic>
      <p:sp>
        <p:nvSpPr>
          <p:cNvPr id="18" name="Google Shape;79;p35">
            <a:extLst>
              <a:ext uri="{FF2B5EF4-FFF2-40B4-BE49-F238E27FC236}">
                <a16:creationId xmlns:a16="http://schemas.microsoft.com/office/drawing/2014/main" id="{87159735-2BDF-0CE4-3619-834F3714621F}"/>
              </a:ext>
            </a:extLst>
          </p:cNvPr>
          <p:cNvSpPr>
            <a:spLocks noGrp="1"/>
          </p:cNvSpPr>
          <p:nvPr>
            <p:ph type="pic" idx="2"/>
          </p:nvPr>
        </p:nvSpPr>
        <p:spPr>
          <a:xfrm>
            <a:off x="561054" y="862974"/>
            <a:ext cx="3584575" cy="3567113"/>
          </a:xfrm>
          <a:prstGeom prst="flowChartOr">
            <a:avLst/>
          </a:prstGeom>
          <a:noFill/>
          <a:ln>
            <a:noFill/>
          </a:ln>
        </p:spPr>
        <p:txBody>
          <a:bodyPr/>
          <a:lstStyle>
            <a:lvl1pPr>
              <a:defRPr>
                <a:solidFill>
                  <a:schemeClr val="bg1"/>
                </a:solidFill>
              </a:defRPr>
            </a:lvl1pPr>
          </a:lstStyle>
          <a:p>
            <a:endParaRPr lang="en-US"/>
          </a:p>
        </p:txBody>
      </p:sp>
      <p:sp>
        <p:nvSpPr>
          <p:cNvPr id="19" name="Text Placeholder 3">
            <a:extLst>
              <a:ext uri="{FF2B5EF4-FFF2-40B4-BE49-F238E27FC236}">
                <a16:creationId xmlns:a16="http://schemas.microsoft.com/office/drawing/2014/main" id="{6738BA09-8F24-4C8E-5C20-DD9AAC16E776}"/>
              </a:ext>
            </a:extLst>
          </p:cNvPr>
          <p:cNvSpPr>
            <a:spLocks noGrp="1"/>
          </p:cNvSpPr>
          <p:nvPr>
            <p:ph type="body" sz="half" idx="10" hasCustomPrompt="1"/>
          </p:nvPr>
        </p:nvSpPr>
        <p:spPr>
          <a:xfrm>
            <a:off x="6574973" y="2012769"/>
            <a:ext cx="4829492" cy="3818119"/>
          </a:xfrm>
        </p:spPr>
        <p:txBody>
          <a:bodyPr>
            <a:norm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text</a:t>
            </a:r>
          </a:p>
        </p:txBody>
      </p:sp>
      <p:sp>
        <p:nvSpPr>
          <p:cNvPr id="2" name="Title 1">
            <a:extLst>
              <a:ext uri="{FF2B5EF4-FFF2-40B4-BE49-F238E27FC236}">
                <a16:creationId xmlns:a16="http://schemas.microsoft.com/office/drawing/2014/main" id="{F1B70934-E2D9-DAFD-F9B4-E95F59E7DEAE}"/>
              </a:ext>
            </a:extLst>
          </p:cNvPr>
          <p:cNvSpPr>
            <a:spLocks noGrp="1"/>
          </p:cNvSpPr>
          <p:nvPr>
            <p:ph type="title" hasCustomPrompt="1"/>
          </p:nvPr>
        </p:nvSpPr>
        <p:spPr>
          <a:xfrm>
            <a:off x="6574973" y="347472"/>
            <a:ext cx="4829492" cy="1458686"/>
          </a:xfrm>
        </p:spPr>
        <p:txBody>
          <a:bodyPr anchor="b"/>
          <a:lstStyle>
            <a:lvl1pPr>
              <a:defRPr sz="3200">
                <a:solidFill>
                  <a:schemeClr val="bg1"/>
                </a:solidFill>
              </a:defRPr>
            </a:lvl1pPr>
          </a:lstStyle>
          <a:p>
            <a:r>
              <a:rPr lang="en-US"/>
              <a:t>Click to add title</a:t>
            </a:r>
          </a:p>
        </p:txBody>
      </p:sp>
    </p:spTree>
    <p:extLst>
      <p:ext uri="{BB962C8B-B14F-4D97-AF65-F5344CB8AC3E}">
        <p14:creationId xmlns:p14="http://schemas.microsoft.com/office/powerpoint/2010/main" val="36840941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ontent with Image v2">
    <p:spTree>
      <p:nvGrpSpPr>
        <p:cNvPr id="1" name=""/>
        <p:cNvGrpSpPr/>
        <p:nvPr/>
      </p:nvGrpSpPr>
      <p:grpSpPr>
        <a:xfrm>
          <a:off x="0" y="0"/>
          <a:ext cx="0" cy="0"/>
          <a:chOff x="0" y="0"/>
          <a:chExt cx="0" cy="0"/>
        </a:xfrm>
      </p:grpSpPr>
      <p:pic>
        <p:nvPicPr>
          <p:cNvPr id="15" name="Image 8">
            <a:extLst>
              <a:ext uri="{FF2B5EF4-FFF2-40B4-BE49-F238E27FC236}">
                <a16:creationId xmlns:a16="http://schemas.microsoft.com/office/drawing/2014/main" id="{47F1212C-61F1-8E8A-0A7B-D56FA3289EDA}"/>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13701" t="13598" r="13538" b="13983"/>
          <a:stretch/>
        </p:blipFill>
        <p:spPr>
          <a:xfrm>
            <a:off x="6291943" y="-729343"/>
            <a:ext cx="6629400" cy="6598332"/>
          </a:xfrm>
          <a:prstGeom prst="rect">
            <a:avLst/>
          </a:prstGeom>
        </p:spPr>
      </p:pic>
      <p:sp>
        <p:nvSpPr>
          <p:cNvPr id="11" name="Rectangle 10">
            <a:extLst>
              <a:ext uri="{FF2B5EF4-FFF2-40B4-BE49-F238E27FC236}">
                <a16:creationId xmlns:a16="http://schemas.microsoft.com/office/drawing/2014/main" id="{011F2879-85FB-BD77-7890-8FDBE58CDB8D}"/>
              </a:ext>
            </a:extLst>
          </p:cNvPr>
          <p:cNvSpPr/>
          <p:nvPr userDrawn="1"/>
        </p:nvSpPr>
        <p:spPr>
          <a:xfrm>
            <a:off x="0" y="6164920"/>
            <a:ext cx="12192000" cy="693080"/>
          </a:xfrm>
          <a:prstGeom prst="rect">
            <a:avLst/>
          </a:prstGeom>
          <a:solidFill>
            <a:srgbClr val="0D5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8" name="Title 1">
            <a:extLst>
              <a:ext uri="{FF2B5EF4-FFF2-40B4-BE49-F238E27FC236}">
                <a16:creationId xmlns:a16="http://schemas.microsoft.com/office/drawing/2014/main" id="{23BE5A39-5553-C4B1-6157-5D5A08A2060B}"/>
              </a:ext>
            </a:extLst>
          </p:cNvPr>
          <p:cNvSpPr>
            <a:spLocks noGrp="1"/>
          </p:cNvSpPr>
          <p:nvPr>
            <p:ph type="title" hasCustomPrompt="1"/>
          </p:nvPr>
        </p:nvSpPr>
        <p:spPr>
          <a:xfrm>
            <a:off x="839788" y="457200"/>
            <a:ext cx="4829492" cy="1458686"/>
          </a:xfrm>
        </p:spPr>
        <p:txBody>
          <a:bodyPr anchor="b"/>
          <a:lstStyle>
            <a:lvl1pPr>
              <a:defRPr sz="3200">
                <a:solidFill>
                  <a:srgbClr val="0D5364"/>
                </a:solidFill>
              </a:defRPr>
            </a:lvl1pPr>
          </a:lstStyle>
          <a:p>
            <a:r>
              <a:rPr lang="en-US"/>
              <a:t>Click to add title</a:t>
            </a:r>
          </a:p>
        </p:txBody>
      </p:sp>
      <p:sp>
        <p:nvSpPr>
          <p:cNvPr id="9" name="Text Placeholder 3">
            <a:extLst>
              <a:ext uri="{FF2B5EF4-FFF2-40B4-BE49-F238E27FC236}">
                <a16:creationId xmlns:a16="http://schemas.microsoft.com/office/drawing/2014/main" id="{936EED28-3D34-3001-E890-357EA12BFFE1}"/>
              </a:ext>
            </a:extLst>
          </p:cNvPr>
          <p:cNvSpPr>
            <a:spLocks noGrp="1"/>
          </p:cNvSpPr>
          <p:nvPr>
            <p:ph type="body" sz="half" idx="2" hasCustomPrompt="1"/>
          </p:nvPr>
        </p:nvSpPr>
        <p:spPr>
          <a:xfrm>
            <a:off x="839788" y="2050869"/>
            <a:ext cx="4829492" cy="3818119"/>
          </a:xfrm>
        </p:spPr>
        <p:txBody>
          <a:bodyPr>
            <a:normAutofit/>
          </a:bodyPr>
          <a:lstStyle>
            <a:lvl1pPr marL="0" indent="0">
              <a:buNone/>
              <a:defRPr sz="2000">
                <a:solidFill>
                  <a:srgbClr val="0D5364"/>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text</a:t>
            </a:r>
          </a:p>
        </p:txBody>
      </p:sp>
      <p:sp>
        <p:nvSpPr>
          <p:cNvPr id="12" name="Picture Placeholder 23">
            <a:extLst>
              <a:ext uri="{FF2B5EF4-FFF2-40B4-BE49-F238E27FC236}">
                <a16:creationId xmlns:a16="http://schemas.microsoft.com/office/drawing/2014/main" id="{484AC682-DB4F-4A6A-0480-38FBFFA7546B}"/>
              </a:ext>
            </a:extLst>
          </p:cNvPr>
          <p:cNvSpPr>
            <a:spLocks noGrp="1"/>
          </p:cNvSpPr>
          <p:nvPr>
            <p:ph type="pic" sz="quarter" idx="10"/>
          </p:nvPr>
        </p:nvSpPr>
        <p:spPr>
          <a:xfrm>
            <a:off x="7757652" y="761985"/>
            <a:ext cx="3683052" cy="3650738"/>
          </a:xfrm>
          <a:prstGeom prst="flowChartOr">
            <a:avLst/>
          </a:prstGeom>
        </p:spPr>
        <p:txBody>
          <a:bodyPr/>
          <a:lstStyle>
            <a:lvl1pPr marL="0" indent="0">
              <a:buNone/>
              <a:defRPr/>
            </a:lvl1pPr>
          </a:lstStyle>
          <a:p>
            <a:endParaRPr lang="en-US"/>
          </a:p>
        </p:txBody>
      </p:sp>
      <p:pic>
        <p:nvPicPr>
          <p:cNvPr id="2" name="Google Shape;191;p32">
            <a:extLst>
              <a:ext uri="{FF2B5EF4-FFF2-40B4-BE49-F238E27FC236}">
                <a16:creationId xmlns:a16="http://schemas.microsoft.com/office/drawing/2014/main" id="{F613EE8D-938E-8409-AADC-652F0690CA49}"/>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16086"/>
            <a:ext cx="1880941" cy="417986"/>
          </a:xfrm>
          <a:prstGeom prst="rect">
            <a:avLst/>
          </a:prstGeom>
          <a:noFill/>
          <a:ln w="9525" cap="flat" cmpd="sng">
            <a:noFill/>
            <a:prstDash val="solid"/>
            <a:round/>
            <a:headEnd type="none" w="sm" len="sm"/>
            <a:tailEnd type="none" w="sm" len="sm"/>
          </a:ln>
        </p:spPr>
      </p:pic>
    </p:spTree>
    <p:extLst>
      <p:ext uri="{BB962C8B-B14F-4D97-AF65-F5344CB8AC3E}">
        <p14:creationId xmlns:p14="http://schemas.microsoft.com/office/powerpoint/2010/main" val="15257572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wo speak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A3DBE-98F2-1E77-CC38-690F77C34F7D}"/>
              </a:ext>
            </a:extLst>
          </p:cNvPr>
          <p:cNvSpPr>
            <a:spLocks noGrp="1"/>
          </p:cNvSpPr>
          <p:nvPr>
            <p:ph type="title" hasCustomPrompt="1"/>
          </p:nvPr>
        </p:nvSpPr>
        <p:spPr/>
        <p:txBody>
          <a:bodyPr>
            <a:normAutofit/>
          </a:bodyPr>
          <a:lstStyle>
            <a:lvl1pPr>
              <a:defRPr sz="3600"/>
            </a:lvl1pPr>
          </a:lstStyle>
          <a:p>
            <a:r>
              <a:rPr lang="en-US"/>
              <a:t>Click to add session title</a:t>
            </a:r>
          </a:p>
        </p:txBody>
      </p:sp>
      <p:pic>
        <p:nvPicPr>
          <p:cNvPr id="6" name="Image 1">
            <a:extLst>
              <a:ext uri="{FF2B5EF4-FFF2-40B4-BE49-F238E27FC236}">
                <a16:creationId xmlns:a16="http://schemas.microsoft.com/office/drawing/2014/main" id="{CCEC6EDE-24AA-F228-8B71-F7C5102AC733}"/>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13701" t="13598" r="13538" b="13983"/>
          <a:stretch/>
        </p:blipFill>
        <p:spPr>
          <a:xfrm>
            <a:off x="2228288" y="1894632"/>
            <a:ext cx="2487149" cy="2475493"/>
          </a:xfrm>
          <a:prstGeom prst="rect">
            <a:avLst/>
          </a:prstGeom>
        </p:spPr>
      </p:pic>
      <p:pic>
        <p:nvPicPr>
          <p:cNvPr id="7" name="Image 15">
            <a:extLst>
              <a:ext uri="{FF2B5EF4-FFF2-40B4-BE49-F238E27FC236}">
                <a16:creationId xmlns:a16="http://schemas.microsoft.com/office/drawing/2014/main" id="{05675FCA-A61E-1AD6-7461-5F22CF179AD7}"/>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13701" t="13598" r="13538" b="13983"/>
          <a:stretch/>
        </p:blipFill>
        <p:spPr>
          <a:xfrm>
            <a:off x="7333688" y="1894632"/>
            <a:ext cx="2487149" cy="2475493"/>
          </a:xfrm>
          <a:prstGeom prst="rect">
            <a:avLst/>
          </a:prstGeom>
        </p:spPr>
      </p:pic>
      <p:sp>
        <p:nvSpPr>
          <p:cNvPr id="15" name="Picture Placeholder 23">
            <a:extLst>
              <a:ext uri="{FF2B5EF4-FFF2-40B4-BE49-F238E27FC236}">
                <a16:creationId xmlns:a16="http://schemas.microsoft.com/office/drawing/2014/main" id="{B94FA060-92A3-51B5-1B27-9C06FD7DC828}"/>
              </a:ext>
            </a:extLst>
          </p:cNvPr>
          <p:cNvSpPr>
            <a:spLocks noGrp="1"/>
          </p:cNvSpPr>
          <p:nvPr>
            <p:ph type="pic" sz="quarter" idx="14"/>
          </p:nvPr>
        </p:nvSpPr>
        <p:spPr>
          <a:xfrm>
            <a:off x="2803214" y="2474271"/>
            <a:ext cx="1337296" cy="1325563"/>
          </a:xfrm>
          <a:prstGeom prst="flowChartOr">
            <a:avLst/>
          </a:prstGeom>
        </p:spPr>
        <p:txBody>
          <a:bodyPr>
            <a:normAutofit/>
          </a:bodyPr>
          <a:lstStyle>
            <a:lvl1pPr marL="0" indent="0">
              <a:buNone/>
              <a:defRPr sz="1200"/>
            </a:lvl1pPr>
          </a:lstStyle>
          <a:p>
            <a:endParaRPr lang="en-US"/>
          </a:p>
        </p:txBody>
      </p:sp>
      <p:sp>
        <p:nvSpPr>
          <p:cNvPr id="16" name="Picture Placeholder 23">
            <a:extLst>
              <a:ext uri="{FF2B5EF4-FFF2-40B4-BE49-F238E27FC236}">
                <a16:creationId xmlns:a16="http://schemas.microsoft.com/office/drawing/2014/main" id="{C723F02D-858D-2E6A-C57D-05A6E8F2DCAB}"/>
              </a:ext>
            </a:extLst>
          </p:cNvPr>
          <p:cNvSpPr>
            <a:spLocks noGrp="1"/>
          </p:cNvSpPr>
          <p:nvPr>
            <p:ph type="pic" sz="quarter" idx="15"/>
          </p:nvPr>
        </p:nvSpPr>
        <p:spPr>
          <a:xfrm>
            <a:off x="7918139" y="2483796"/>
            <a:ext cx="1337296" cy="1325563"/>
          </a:xfrm>
          <a:prstGeom prst="flowChartOr">
            <a:avLst/>
          </a:prstGeom>
        </p:spPr>
        <p:txBody>
          <a:bodyPr>
            <a:normAutofit/>
          </a:bodyPr>
          <a:lstStyle>
            <a:lvl1pPr marL="0" indent="0">
              <a:buNone/>
              <a:defRPr sz="1200"/>
            </a:lvl1pPr>
          </a:lstStyle>
          <a:p>
            <a:endParaRPr lang="en-US"/>
          </a:p>
        </p:txBody>
      </p:sp>
      <p:sp>
        <p:nvSpPr>
          <p:cNvPr id="18" name="Text Placeholder 17">
            <a:extLst>
              <a:ext uri="{FF2B5EF4-FFF2-40B4-BE49-F238E27FC236}">
                <a16:creationId xmlns:a16="http://schemas.microsoft.com/office/drawing/2014/main" id="{C0AF62B2-5172-4E3F-E5BE-527B7761D30D}"/>
              </a:ext>
            </a:extLst>
          </p:cNvPr>
          <p:cNvSpPr>
            <a:spLocks noGrp="1"/>
          </p:cNvSpPr>
          <p:nvPr>
            <p:ph type="body" sz="quarter" idx="16" hasCustomPrompt="1"/>
          </p:nvPr>
        </p:nvSpPr>
        <p:spPr>
          <a:xfrm>
            <a:off x="1582737" y="4541653"/>
            <a:ext cx="3778250" cy="593725"/>
          </a:xfrm>
        </p:spPr>
        <p:txBody>
          <a:bodyPr/>
          <a:lstStyle>
            <a:lvl1pPr marL="0" indent="0" algn="ctr">
              <a:buNone/>
              <a:defRPr b="1">
                <a:solidFill>
                  <a:srgbClr val="558692"/>
                </a:solidFill>
              </a:defRPr>
            </a:lvl1pPr>
          </a:lstStyle>
          <a:p>
            <a:pPr lvl="0"/>
            <a:r>
              <a:rPr lang="en-US"/>
              <a:t>Add speaker name</a:t>
            </a:r>
          </a:p>
        </p:txBody>
      </p:sp>
      <p:sp>
        <p:nvSpPr>
          <p:cNvPr id="19" name="Text Placeholder 17">
            <a:extLst>
              <a:ext uri="{FF2B5EF4-FFF2-40B4-BE49-F238E27FC236}">
                <a16:creationId xmlns:a16="http://schemas.microsoft.com/office/drawing/2014/main" id="{CE6552BF-5C27-E5EB-2CCC-DCE4D701EE43}"/>
              </a:ext>
            </a:extLst>
          </p:cNvPr>
          <p:cNvSpPr>
            <a:spLocks noGrp="1"/>
          </p:cNvSpPr>
          <p:nvPr>
            <p:ph type="body" sz="quarter" idx="17" hasCustomPrompt="1"/>
          </p:nvPr>
        </p:nvSpPr>
        <p:spPr>
          <a:xfrm>
            <a:off x="1582737" y="5153108"/>
            <a:ext cx="3778250" cy="593725"/>
          </a:xfrm>
        </p:spPr>
        <p:txBody>
          <a:bodyPr/>
          <a:lstStyle>
            <a:lvl1pPr marL="0" indent="0" algn="ctr">
              <a:buNone/>
              <a:defRPr b="0">
                <a:solidFill>
                  <a:srgbClr val="558692"/>
                </a:solidFill>
              </a:defRPr>
            </a:lvl1pPr>
          </a:lstStyle>
          <a:p>
            <a:pPr lvl="0"/>
            <a:r>
              <a:rPr lang="en-US"/>
              <a:t>Add </a:t>
            </a:r>
            <a:r>
              <a:rPr lang="en-US" err="1"/>
              <a:t>organisation</a:t>
            </a:r>
            <a:endParaRPr lang="en-US"/>
          </a:p>
        </p:txBody>
      </p:sp>
      <p:sp>
        <p:nvSpPr>
          <p:cNvPr id="20" name="Text Placeholder 17">
            <a:extLst>
              <a:ext uri="{FF2B5EF4-FFF2-40B4-BE49-F238E27FC236}">
                <a16:creationId xmlns:a16="http://schemas.microsoft.com/office/drawing/2014/main" id="{F214ACAD-FBBE-AD4F-8E77-D8F078CF27D0}"/>
              </a:ext>
            </a:extLst>
          </p:cNvPr>
          <p:cNvSpPr>
            <a:spLocks noGrp="1"/>
          </p:cNvSpPr>
          <p:nvPr>
            <p:ph type="body" sz="quarter" idx="18" hasCustomPrompt="1"/>
          </p:nvPr>
        </p:nvSpPr>
        <p:spPr>
          <a:xfrm>
            <a:off x="6688137" y="4541653"/>
            <a:ext cx="3778250" cy="593725"/>
          </a:xfrm>
        </p:spPr>
        <p:txBody>
          <a:bodyPr/>
          <a:lstStyle>
            <a:lvl1pPr marL="0" indent="0" algn="ctr">
              <a:buNone/>
              <a:defRPr b="1">
                <a:solidFill>
                  <a:srgbClr val="558692"/>
                </a:solidFill>
              </a:defRPr>
            </a:lvl1pPr>
          </a:lstStyle>
          <a:p>
            <a:pPr lvl="0"/>
            <a:r>
              <a:rPr lang="en-US"/>
              <a:t>Add speaker name</a:t>
            </a:r>
          </a:p>
        </p:txBody>
      </p:sp>
      <p:sp>
        <p:nvSpPr>
          <p:cNvPr id="21" name="Text Placeholder 17">
            <a:extLst>
              <a:ext uri="{FF2B5EF4-FFF2-40B4-BE49-F238E27FC236}">
                <a16:creationId xmlns:a16="http://schemas.microsoft.com/office/drawing/2014/main" id="{908738C5-B148-75A6-0E6B-205FE4961D29}"/>
              </a:ext>
            </a:extLst>
          </p:cNvPr>
          <p:cNvSpPr>
            <a:spLocks noGrp="1"/>
          </p:cNvSpPr>
          <p:nvPr>
            <p:ph type="body" sz="quarter" idx="19" hasCustomPrompt="1"/>
          </p:nvPr>
        </p:nvSpPr>
        <p:spPr>
          <a:xfrm>
            <a:off x="6688137" y="5150476"/>
            <a:ext cx="3778250" cy="593725"/>
          </a:xfrm>
        </p:spPr>
        <p:txBody>
          <a:bodyPr/>
          <a:lstStyle>
            <a:lvl1pPr marL="0" indent="0" algn="ctr">
              <a:buNone/>
              <a:defRPr b="0">
                <a:solidFill>
                  <a:srgbClr val="558692"/>
                </a:solidFill>
              </a:defRPr>
            </a:lvl1pPr>
          </a:lstStyle>
          <a:p>
            <a:pPr lvl="0"/>
            <a:r>
              <a:rPr lang="en-US"/>
              <a:t>Add </a:t>
            </a:r>
            <a:r>
              <a:rPr lang="en-US" err="1"/>
              <a:t>organisation</a:t>
            </a:r>
            <a:endParaRPr lang="en-US"/>
          </a:p>
        </p:txBody>
      </p:sp>
      <p:sp>
        <p:nvSpPr>
          <p:cNvPr id="3" name="Rectangle 2">
            <a:extLst>
              <a:ext uri="{FF2B5EF4-FFF2-40B4-BE49-F238E27FC236}">
                <a16:creationId xmlns:a16="http://schemas.microsoft.com/office/drawing/2014/main" id="{7F172D0B-4EB6-9AAE-5373-AE7BCEC848D0}"/>
              </a:ext>
            </a:extLst>
          </p:cNvPr>
          <p:cNvSpPr/>
          <p:nvPr userDrawn="1"/>
        </p:nvSpPr>
        <p:spPr>
          <a:xfrm>
            <a:off x="0" y="6164920"/>
            <a:ext cx="12192000" cy="693080"/>
          </a:xfrm>
          <a:prstGeom prst="rect">
            <a:avLst/>
          </a:prstGeom>
          <a:solidFill>
            <a:srgbClr val="0D5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4" name="Google Shape;191;p32">
            <a:extLst>
              <a:ext uri="{FF2B5EF4-FFF2-40B4-BE49-F238E27FC236}">
                <a16:creationId xmlns:a16="http://schemas.microsoft.com/office/drawing/2014/main" id="{17E28CD2-A9B4-0449-DDA8-76711D8233B3}"/>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16086"/>
            <a:ext cx="1880941" cy="417986"/>
          </a:xfrm>
          <a:prstGeom prst="rect">
            <a:avLst/>
          </a:prstGeom>
          <a:noFill/>
          <a:ln w="9525" cap="flat" cmpd="sng">
            <a:noFill/>
            <a:prstDash val="solid"/>
            <a:round/>
            <a:headEnd type="none" w="sm" len="sm"/>
            <a:tailEnd type="none" w="sm" len="sm"/>
          </a:ln>
        </p:spPr>
      </p:pic>
      <p:pic>
        <p:nvPicPr>
          <p:cNvPr id="5" name="Picture 4" descr="A colorful circle with a black background&#10;&#10;Description automatically generated">
            <a:extLst>
              <a:ext uri="{FF2B5EF4-FFF2-40B4-BE49-F238E27FC236}">
                <a16:creationId xmlns:a16="http://schemas.microsoft.com/office/drawing/2014/main" id="{B15D87EB-EE1F-2085-C2E4-E643E0C2507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spTree>
    <p:extLst>
      <p:ext uri="{BB962C8B-B14F-4D97-AF65-F5344CB8AC3E}">
        <p14:creationId xmlns:p14="http://schemas.microsoft.com/office/powerpoint/2010/main" val="1741899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hree speak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A3DBE-98F2-1E77-CC38-690F77C34F7D}"/>
              </a:ext>
            </a:extLst>
          </p:cNvPr>
          <p:cNvSpPr>
            <a:spLocks noGrp="1"/>
          </p:cNvSpPr>
          <p:nvPr>
            <p:ph type="title" hasCustomPrompt="1"/>
          </p:nvPr>
        </p:nvSpPr>
        <p:spPr/>
        <p:txBody>
          <a:bodyPr>
            <a:normAutofit/>
          </a:bodyPr>
          <a:lstStyle>
            <a:lvl1pPr>
              <a:defRPr sz="3600"/>
            </a:lvl1pPr>
          </a:lstStyle>
          <a:p>
            <a:r>
              <a:rPr lang="en-US"/>
              <a:t>Click to add session title</a:t>
            </a:r>
          </a:p>
        </p:txBody>
      </p:sp>
      <p:pic>
        <p:nvPicPr>
          <p:cNvPr id="6" name="Image 1">
            <a:extLst>
              <a:ext uri="{FF2B5EF4-FFF2-40B4-BE49-F238E27FC236}">
                <a16:creationId xmlns:a16="http://schemas.microsoft.com/office/drawing/2014/main" id="{CCEC6EDE-24AA-F228-8B71-F7C5102AC733}"/>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13701" t="13598" r="13538" b="13983"/>
          <a:stretch/>
        </p:blipFill>
        <p:spPr>
          <a:xfrm>
            <a:off x="780488" y="1808147"/>
            <a:ext cx="2487149" cy="2475493"/>
          </a:xfrm>
          <a:prstGeom prst="rect">
            <a:avLst/>
          </a:prstGeom>
        </p:spPr>
      </p:pic>
      <p:sp>
        <p:nvSpPr>
          <p:cNvPr id="15" name="Picture Placeholder 23">
            <a:extLst>
              <a:ext uri="{FF2B5EF4-FFF2-40B4-BE49-F238E27FC236}">
                <a16:creationId xmlns:a16="http://schemas.microsoft.com/office/drawing/2014/main" id="{B94FA060-92A3-51B5-1B27-9C06FD7DC828}"/>
              </a:ext>
            </a:extLst>
          </p:cNvPr>
          <p:cNvSpPr>
            <a:spLocks noGrp="1"/>
          </p:cNvSpPr>
          <p:nvPr>
            <p:ph type="pic" sz="quarter" idx="14"/>
          </p:nvPr>
        </p:nvSpPr>
        <p:spPr>
          <a:xfrm>
            <a:off x="1383989" y="2387786"/>
            <a:ext cx="1337296" cy="1325563"/>
          </a:xfrm>
          <a:prstGeom prst="flowChartOr">
            <a:avLst/>
          </a:prstGeom>
        </p:spPr>
        <p:txBody>
          <a:bodyPr>
            <a:normAutofit/>
          </a:bodyPr>
          <a:lstStyle>
            <a:lvl1pPr marL="0" indent="0">
              <a:buNone/>
              <a:defRPr sz="1200"/>
            </a:lvl1pPr>
          </a:lstStyle>
          <a:p>
            <a:endParaRPr lang="en-US"/>
          </a:p>
        </p:txBody>
      </p:sp>
      <p:sp>
        <p:nvSpPr>
          <p:cNvPr id="18" name="Text Placeholder 17">
            <a:extLst>
              <a:ext uri="{FF2B5EF4-FFF2-40B4-BE49-F238E27FC236}">
                <a16:creationId xmlns:a16="http://schemas.microsoft.com/office/drawing/2014/main" id="{C0AF62B2-5172-4E3F-E5BE-527B7761D30D}"/>
              </a:ext>
            </a:extLst>
          </p:cNvPr>
          <p:cNvSpPr>
            <a:spLocks noGrp="1"/>
          </p:cNvSpPr>
          <p:nvPr>
            <p:ph type="body" sz="quarter" idx="16" hasCustomPrompt="1"/>
          </p:nvPr>
        </p:nvSpPr>
        <p:spPr>
          <a:xfrm>
            <a:off x="134937" y="4455168"/>
            <a:ext cx="3778250" cy="593725"/>
          </a:xfrm>
        </p:spPr>
        <p:txBody>
          <a:bodyPr>
            <a:normAutofit/>
          </a:bodyPr>
          <a:lstStyle>
            <a:lvl1pPr marL="0" indent="0" algn="ctr">
              <a:buNone/>
              <a:defRPr sz="2400" b="1">
                <a:solidFill>
                  <a:srgbClr val="558692"/>
                </a:solidFill>
              </a:defRPr>
            </a:lvl1pPr>
          </a:lstStyle>
          <a:p>
            <a:pPr lvl="0"/>
            <a:r>
              <a:rPr lang="en-US"/>
              <a:t>Add speaker name</a:t>
            </a:r>
          </a:p>
        </p:txBody>
      </p:sp>
      <p:sp>
        <p:nvSpPr>
          <p:cNvPr id="19" name="Text Placeholder 17">
            <a:extLst>
              <a:ext uri="{FF2B5EF4-FFF2-40B4-BE49-F238E27FC236}">
                <a16:creationId xmlns:a16="http://schemas.microsoft.com/office/drawing/2014/main" id="{CE6552BF-5C27-E5EB-2CCC-DCE4D701EE43}"/>
              </a:ext>
            </a:extLst>
          </p:cNvPr>
          <p:cNvSpPr>
            <a:spLocks noGrp="1"/>
          </p:cNvSpPr>
          <p:nvPr>
            <p:ph type="body" sz="quarter" idx="17" hasCustomPrompt="1"/>
          </p:nvPr>
        </p:nvSpPr>
        <p:spPr>
          <a:xfrm>
            <a:off x="134937" y="5049050"/>
            <a:ext cx="3778250" cy="593725"/>
          </a:xfrm>
        </p:spPr>
        <p:txBody>
          <a:bodyPr>
            <a:normAutofit/>
          </a:bodyPr>
          <a:lstStyle>
            <a:lvl1pPr marL="0" indent="0" algn="ctr">
              <a:buNone/>
              <a:defRPr sz="2400" b="0">
                <a:solidFill>
                  <a:srgbClr val="558692"/>
                </a:solidFill>
              </a:defRPr>
            </a:lvl1pPr>
          </a:lstStyle>
          <a:p>
            <a:pPr lvl="0"/>
            <a:r>
              <a:rPr lang="en-US"/>
              <a:t>Add </a:t>
            </a:r>
            <a:r>
              <a:rPr lang="en-US" err="1"/>
              <a:t>organisation</a:t>
            </a:r>
            <a:endParaRPr lang="en-US"/>
          </a:p>
        </p:txBody>
      </p:sp>
      <p:pic>
        <p:nvPicPr>
          <p:cNvPr id="3" name="Image 1">
            <a:extLst>
              <a:ext uri="{FF2B5EF4-FFF2-40B4-BE49-F238E27FC236}">
                <a16:creationId xmlns:a16="http://schemas.microsoft.com/office/drawing/2014/main" id="{3E84F4E9-8885-2CA7-6597-07856C5EB1C2}"/>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13701" t="13598" r="13538" b="13983"/>
          <a:stretch/>
        </p:blipFill>
        <p:spPr>
          <a:xfrm>
            <a:off x="4866713" y="1805051"/>
            <a:ext cx="2487149" cy="2475493"/>
          </a:xfrm>
          <a:prstGeom prst="rect">
            <a:avLst/>
          </a:prstGeom>
        </p:spPr>
      </p:pic>
      <p:sp>
        <p:nvSpPr>
          <p:cNvPr id="4" name="Picture Placeholder 23">
            <a:extLst>
              <a:ext uri="{FF2B5EF4-FFF2-40B4-BE49-F238E27FC236}">
                <a16:creationId xmlns:a16="http://schemas.microsoft.com/office/drawing/2014/main" id="{B41E1207-E841-E885-8164-A5D24311125B}"/>
              </a:ext>
            </a:extLst>
          </p:cNvPr>
          <p:cNvSpPr>
            <a:spLocks noGrp="1"/>
          </p:cNvSpPr>
          <p:nvPr>
            <p:ph type="pic" sz="quarter" idx="18"/>
          </p:nvPr>
        </p:nvSpPr>
        <p:spPr>
          <a:xfrm>
            <a:off x="5441639" y="2384690"/>
            <a:ext cx="1337296" cy="1325563"/>
          </a:xfrm>
          <a:prstGeom prst="flowChartOr">
            <a:avLst/>
          </a:prstGeom>
        </p:spPr>
        <p:txBody>
          <a:bodyPr>
            <a:normAutofit/>
          </a:bodyPr>
          <a:lstStyle>
            <a:lvl1pPr marL="0" indent="0">
              <a:buNone/>
              <a:defRPr sz="1200"/>
            </a:lvl1pPr>
          </a:lstStyle>
          <a:p>
            <a:endParaRPr lang="en-US"/>
          </a:p>
        </p:txBody>
      </p:sp>
      <p:sp>
        <p:nvSpPr>
          <p:cNvPr id="5" name="Text Placeholder 17">
            <a:extLst>
              <a:ext uri="{FF2B5EF4-FFF2-40B4-BE49-F238E27FC236}">
                <a16:creationId xmlns:a16="http://schemas.microsoft.com/office/drawing/2014/main" id="{C8804625-4943-BE15-AC24-D40DB0F742F5}"/>
              </a:ext>
            </a:extLst>
          </p:cNvPr>
          <p:cNvSpPr>
            <a:spLocks noGrp="1"/>
          </p:cNvSpPr>
          <p:nvPr>
            <p:ph type="body" sz="quarter" idx="19" hasCustomPrompt="1"/>
          </p:nvPr>
        </p:nvSpPr>
        <p:spPr>
          <a:xfrm>
            <a:off x="4221162" y="4452072"/>
            <a:ext cx="3778250" cy="593725"/>
          </a:xfrm>
        </p:spPr>
        <p:txBody>
          <a:bodyPr>
            <a:normAutofit/>
          </a:bodyPr>
          <a:lstStyle>
            <a:lvl1pPr marL="0" indent="0" algn="ctr">
              <a:buNone/>
              <a:defRPr sz="2400" b="1">
                <a:solidFill>
                  <a:srgbClr val="558692"/>
                </a:solidFill>
              </a:defRPr>
            </a:lvl1pPr>
          </a:lstStyle>
          <a:p>
            <a:pPr lvl="0"/>
            <a:r>
              <a:rPr lang="en-US"/>
              <a:t>Add speaker name</a:t>
            </a:r>
          </a:p>
        </p:txBody>
      </p:sp>
      <p:sp>
        <p:nvSpPr>
          <p:cNvPr id="8" name="Text Placeholder 17">
            <a:extLst>
              <a:ext uri="{FF2B5EF4-FFF2-40B4-BE49-F238E27FC236}">
                <a16:creationId xmlns:a16="http://schemas.microsoft.com/office/drawing/2014/main" id="{9EC0B51D-8B69-4156-77DE-4248B6206A77}"/>
              </a:ext>
            </a:extLst>
          </p:cNvPr>
          <p:cNvSpPr>
            <a:spLocks noGrp="1"/>
          </p:cNvSpPr>
          <p:nvPr>
            <p:ph type="body" sz="quarter" idx="20" hasCustomPrompt="1"/>
          </p:nvPr>
        </p:nvSpPr>
        <p:spPr>
          <a:xfrm>
            <a:off x="4221162" y="5045954"/>
            <a:ext cx="3778250" cy="593725"/>
          </a:xfrm>
        </p:spPr>
        <p:txBody>
          <a:bodyPr>
            <a:normAutofit/>
          </a:bodyPr>
          <a:lstStyle>
            <a:lvl1pPr marL="0" indent="0" algn="ctr">
              <a:buNone/>
              <a:defRPr sz="2400" b="0">
                <a:solidFill>
                  <a:srgbClr val="558692"/>
                </a:solidFill>
              </a:defRPr>
            </a:lvl1pPr>
          </a:lstStyle>
          <a:p>
            <a:pPr lvl="0"/>
            <a:r>
              <a:rPr lang="en-US"/>
              <a:t>Add </a:t>
            </a:r>
            <a:r>
              <a:rPr lang="en-US" err="1"/>
              <a:t>organisation</a:t>
            </a:r>
            <a:endParaRPr lang="en-US"/>
          </a:p>
        </p:txBody>
      </p:sp>
      <p:pic>
        <p:nvPicPr>
          <p:cNvPr id="9" name="Image 1">
            <a:extLst>
              <a:ext uri="{FF2B5EF4-FFF2-40B4-BE49-F238E27FC236}">
                <a16:creationId xmlns:a16="http://schemas.microsoft.com/office/drawing/2014/main" id="{C139433F-9DC5-B572-4E7F-9EB2205CB16A}"/>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13701" t="13598" r="13538" b="13983"/>
          <a:stretch/>
        </p:blipFill>
        <p:spPr>
          <a:xfrm>
            <a:off x="8952938" y="1808147"/>
            <a:ext cx="2487149" cy="2475493"/>
          </a:xfrm>
          <a:prstGeom prst="rect">
            <a:avLst/>
          </a:prstGeom>
        </p:spPr>
      </p:pic>
      <p:sp>
        <p:nvSpPr>
          <p:cNvPr id="10" name="Picture Placeholder 23">
            <a:extLst>
              <a:ext uri="{FF2B5EF4-FFF2-40B4-BE49-F238E27FC236}">
                <a16:creationId xmlns:a16="http://schemas.microsoft.com/office/drawing/2014/main" id="{A9958569-E1C3-A7F9-B39E-20BB21CBD3D0}"/>
              </a:ext>
            </a:extLst>
          </p:cNvPr>
          <p:cNvSpPr>
            <a:spLocks noGrp="1"/>
          </p:cNvSpPr>
          <p:nvPr>
            <p:ph type="pic" sz="quarter" idx="21"/>
          </p:nvPr>
        </p:nvSpPr>
        <p:spPr>
          <a:xfrm>
            <a:off x="9527864" y="2387786"/>
            <a:ext cx="1337296" cy="1325563"/>
          </a:xfrm>
          <a:prstGeom prst="flowChartOr">
            <a:avLst/>
          </a:prstGeom>
        </p:spPr>
        <p:txBody>
          <a:bodyPr>
            <a:normAutofit/>
          </a:bodyPr>
          <a:lstStyle>
            <a:lvl1pPr marL="0" indent="0">
              <a:buNone/>
              <a:defRPr sz="1200"/>
            </a:lvl1pPr>
          </a:lstStyle>
          <a:p>
            <a:endParaRPr lang="en-US"/>
          </a:p>
        </p:txBody>
      </p:sp>
      <p:sp>
        <p:nvSpPr>
          <p:cNvPr id="11" name="Text Placeholder 17">
            <a:extLst>
              <a:ext uri="{FF2B5EF4-FFF2-40B4-BE49-F238E27FC236}">
                <a16:creationId xmlns:a16="http://schemas.microsoft.com/office/drawing/2014/main" id="{C1617ED5-9285-3082-2E65-9CC25C6274C2}"/>
              </a:ext>
            </a:extLst>
          </p:cNvPr>
          <p:cNvSpPr>
            <a:spLocks noGrp="1"/>
          </p:cNvSpPr>
          <p:nvPr>
            <p:ph type="body" sz="quarter" idx="22" hasCustomPrompt="1"/>
          </p:nvPr>
        </p:nvSpPr>
        <p:spPr>
          <a:xfrm>
            <a:off x="8307387" y="4449192"/>
            <a:ext cx="3778250" cy="593725"/>
          </a:xfrm>
        </p:spPr>
        <p:txBody>
          <a:bodyPr>
            <a:normAutofit/>
          </a:bodyPr>
          <a:lstStyle>
            <a:lvl1pPr marL="0" indent="0" algn="ctr">
              <a:buNone/>
              <a:defRPr sz="2400" b="1">
                <a:solidFill>
                  <a:srgbClr val="558692"/>
                </a:solidFill>
              </a:defRPr>
            </a:lvl1pPr>
          </a:lstStyle>
          <a:p>
            <a:pPr lvl="0"/>
            <a:r>
              <a:rPr lang="en-US"/>
              <a:t>Add speaker name</a:t>
            </a:r>
          </a:p>
        </p:txBody>
      </p:sp>
      <p:sp>
        <p:nvSpPr>
          <p:cNvPr id="12" name="Text Placeholder 17">
            <a:extLst>
              <a:ext uri="{FF2B5EF4-FFF2-40B4-BE49-F238E27FC236}">
                <a16:creationId xmlns:a16="http://schemas.microsoft.com/office/drawing/2014/main" id="{9B84735E-5423-1837-28FC-D0798F9ACAFE}"/>
              </a:ext>
            </a:extLst>
          </p:cNvPr>
          <p:cNvSpPr>
            <a:spLocks noGrp="1"/>
          </p:cNvSpPr>
          <p:nvPr>
            <p:ph type="body" sz="quarter" idx="23" hasCustomPrompt="1"/>
          </p:nvPr>
        </p:nvSpPr>
        <p:spPr>
          <a:xfrm>
            <a:off x="8307387" y="5043074"/>
            <a:ext cx="3778250" cy="593725"/>
          </a:xfrm>
        </p:spPr>
        <p:txBody>
          <a:bodyPr>
            <a:normAutofit/>
          </a:bodyPr>
          <a:lstStyle>
            <a:lvl1pPr marL="0" indent="0" algn="ctr">
              <a:buNone/>
              <a:defRPr sz="2400" b="0">
                <a:solidFill>
                  <a:srgbClr val="558692"/>
                </a:solidFill>
              </a:defRPr>
            </a:lvl1pPr>
          </a:lstStyle>
          <a:p>
            <a:pPr lvl="0"/>
            <a:r>
              <a:rPr lang="en-US"/>
              <a:t>Add </a:t>
            </a:r>
            <a:r>
              <a:rPr lang="en-US" err="1"/>
              <a:t>organisation</a:t>
            </a:r>
            <a:endParaRPr lang="en-US"/>
          </a:p>
        </p:txBody>
      </p:sp>
      <p:sp>
        <p:nvSpPr>
          <p:cNvPr id="7" name="Rectangle 6">
            <a:extLst>
              <a:ext uri="{FF2B5EF4-FFF2-40B4-BE49-F238E27FC236}">
                <a16:creationId xmlns:a16="http://schemas.microsoft.com/office/drawing/2014/main" id="{95099D48-FE88-4F94-F685-E6579A8FE9B3}"/>
              </a:ext>
            </a:extLst>
          </p:cNvPr>
          <p:cNvSpPr/>
          <p:nvPr userDrawn="1"/>
        </p:nvSpPr>
        <p:spPr>
          <a:xfrm>
            <a:off x="0" y="6164920"/>
            <a:ext cx="12192000" cy="693080"/>
          </a:xfrm>
          <a:prstGeom prst="rect">
            <a:avLst/>
          </a:prstGeom>
          <a:solidFill>
            <a:srgbClr val="0D5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13" name="Google Shape;191;p32">
            <a:extLst>
              <a:ext uri="{FF2B5EF4-FFF2-40B4-BE49-F238E27FC236}">
                <a16:creationId xmlns:a16="http://schemas.microsoft.com/office/drawing/2014/main" id="{5B78285B-726A-1DEA-0F24-D0F4EB9AAA99}"/>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16086"/>
            <a:ext cx="1880941" cy="417986"/>
          </a:xfrm>
          <a:prstGeom prst="rect">
            <a:avLst/>
          </a:prstGeom>
          <a:noFill/>
          <a:ln w="9525" cap="flat" cmpd="sng">
            <a:noFill/>
            <a:prstDash val="solid"/>
            <a:round/>
            <a:headEnd type="none" w="sm" len="sm"/>
            <a:tailEnd type="none" w="sm" len="sm"/>
          </a:ln>
        </p:spPr>
      </p:pic>
      <p:pic>
        <p:nvPicPr>
          <p:cNvPr id="14" name="Picture 13" descr="A colorful circle with a black background&#10;&#10;Description automatically generated">
            <a:extLst>
              <a:ext uri="{FF2B5EF4-FFF2-40B4-BE49-F238E27FC236}">
                <a16:creationId xmlns:a16="http://schemas.microsoft.com/office/drawing/2014/main" id="{56C5865D-B07A-5DA6-6050-AFE5141522B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spTree>
    <p:extLst>
      <p:ext uri="{BB962C8B-B14F-4D97-AF65-F5344CB8AC3E}">
        <p14:creationId xmlns:p14="http://schemas.microsoft.com/office/powerpoint/2010/main" val="816673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Four speak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A3DBE-98F2-1E77-CC38-690F77C34F7D}"/>
              </a:ext>
            </a:extLst>
          </p:cNvPr>
          <p:cNvSpPr>
            <a:spLocks noGrp="1"/>
          </p:cNvSpPr>
          <p:nvPr>
            <p:ph type="title" hasCustomPrompt="1"/>
          </p:nvPr>
        </p:nvSpPr>
        <p:spPr/>
        <p:txBody>
          <a:bodyPr>
            <a:normAutofit/>
          </a:bodyPr>
          <a:lstStyle>
            <a:lvl1pPr>
              <a:defRPr sz="3600"/>
            </a:lvl1pPr>
          </a:lstStyle>
          <a:p>
            <a:r>
              <a:rPr lang="en-US"/>
              <a:t>Click to add session title</a:t>
            </a:r>
          </a:p>
        </p:txBody>
      </p:sp>
      <p:pic>
        <p:nvPicPr>
          <p:cNvPr id="6" name="Image 1">
            <a:extLst>
              <a:ext uri="{FF2B5EF4-FFF2-40B4-BE49-F238E27FC236}">
                <a16:creationId xmlns:a16="http://schemas.microsoft.com/office/drawing/2014/main" id="{CCEC6EDE-24AA-F228-8B71-F7C5102AC733}"/>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13701" t="13598" r="13538" b="13983"/>
          <a:stretch/>
        </p:blipFill>
        <p:spPr>
          <a:xfrm>
            <a:off x="336680" y="2114096"/>
            <a:ext cx="2458575" cy="2447054"/>
          </a:xfrm>
          <a:prstGeom prst="rect">
            <a:avLst/>
          </a:prstGeom>
        </p:spPr>
      </p:pic>
      <p:sp>
        <p:nvSpPr>
          <p:cNvPr id="18" name="Text Placeholder 17">
            <a:extLst>
              <a:ext uri="{FF2B5EF4-FFF2-40B4-BE49-F238E27FC236}">
                <a16:creationId xmlns:a16="http://schemas.microsoft.com/office/drawing/2014/main" id="{C0AF62B2-5172-4E3F-E5BE-527B7761D30D}"/>
              </a:ext>
            </a:extLst>
          </p:cNvPr>
          <p:cNvSpPr>
            <a:spLocks noGrp="1"/>
          </p:cNvSpPr>
          <p:nvPr>
            <p:ph type="body" sz="quarter" idx="16" hasCustomPrompt="1"/>
          </p:nvPr>
        </p:nvSpPr>
        <p:spPr>
          <a:xfrm>
            <a:off x="115885" y="4766075"/>
            <a:ext cx="2779715" cy="436812"/>
          </a:xfrm>
        </p:spPr>
        <p:txBody>
          <a:bodyPr>
            <a:normAutofit/>
          </a:bodyPr>
          <a:lstStyle>
            <a:lvl1pPr marL="0" indent="0" algn="ctr">
              <a:buNone/>
              <a:defRPr sz="1600" b="1">
                <a:solidFill>
                  <a:srgbClr val="558692"/>
                </a:solidFill>
              </a:defRPr>
            </a:lvl1pPr>
          </a:lstStyle>
          <a:p>
            <a:pPr lvl="0"/>
            <a:r>
              <a:rPr lang="en-US"/>
              <a:t>Add speaker name</a:t>
            </a:r>
          </a:p>
        </p:txBody>
      </p:sp>
      <p:sp>
        <p:nvSpPr>
          <p:cNvPr id="19" name="Text Placeholder 17">
            <a:extLst>
              <a:ext uri="{FF2B5EF4-FFF2-40B4-BE49-F238E27FC236}">
                <a16:creationId xmlns:a16="http://schemas.microsoft.com/office/drawing/2014/main" id="{CE6552BF-5C27-E5EB-2CCC-DCE4D701EE43}"/>
              </a:ext>
            </a:extLst>
          </p:cNvPr>
          <p:cNvSpPr>
            <a:spLocks noGrp="1"/>
          </p:cNvSpPr>
          <p:nvPr>
            <p:ph type="body" sz="quarter" idx="17" hasCustomPrompt="1"/>
          </p:nvPr>
        </p:nvSpPr>
        <p:spPr>
          <a:xfrm>
            <a:off x="115886" y="5192298"/>
            <a:ext cx="2779713" cy="436812"/>
          </a:xfrm>
        </p:spPr>
        <p:txBody>
          <a:bodyPr>
            <a:normAutofit/>
          </a:bodyPr>
          <a:lstStyle>
            <a:lvl1pPr marL="0" indent="0" algn="ctr">
              <a:buNone/>
              <a:defRPr sz="1600" b="0">
                <a:solidFill>
                  <a:srgbClr val="558692"/>
                </a:solidFill>
              </a:defRPr>
            </a:lvl1pPr>
          </a:lstStyle>
          <a:p>
            <a:pPr lvl="0"/>
            <a:r>
              <a:rPr lang="en-US"/>
              <a:t>Add </a:t>
            </a:r>
            <a:r>
              <a:rPr lang="en-US" err="1"/>
              <a:t>organisation</a:t>
            </a:r>
            <a:endParaRPr lang="en-US"/>
          </a:p>
        </p:txBody>
      </p:sp>
      <p:pic>
        <p:nvPicPr>
          <p:cNvPr id="7" name="Image 1">
            <a:extLst>
              <a:ext uri="{FF2B5EF4-FFF2-40B4-BE49-F238E27FC236}">
                <a16:creationId xmlns:a16="http://schemas.microsoft.com/office/drawing/2014/main" id="{A139E0EE-0BAD-64F3-80D7-2ECA6CCF627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13701" t="13598" r="13538" b="13983"/>
          <a:stretch/>
        </p:blipFill>
        <p:spPr>
          <a:xfrm>
            <a:off x="3368805" y="2114096"/>
            <a:ext cx="2458575" cy="2447054"/>
          </a:xfrm>
          <a:prstGeom prst="rect">
            <a:avLst/>
          </a:prstGeom>
        </p:spPr>
      </p:pic>
      <p:pic>
        <p:nvPicPr>
          <p:cNvPr id="14" name="Image 1">
            <a:extLst>
              <a:ext uri="{FF2B5EF4-FFF2-40B4-BE49-F238E27FC236}">
                <a16:creationId xmlns:a16="http://schemas.microsoft.com/office/drawing/2014/main" id="{CB1D744B-FCD4-D909-768D-77FEF080583B}"/>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13701" t="13598" r="13538" b="13983"/>
          <a:stretch/>
        </p:blipFill>
        <p:spPr>
          <a:xfrm>
            <a:off x="6391405" y="2114096"/>
            <a:ext cx="2458575" cy="2447054"/>
          </a:xfrm>
          <a:prstGeom prst="rect">
            <a:avLst/>
          </a:prstGeom>
        </p:spPr>
      </p:pic>
      <p:pic>
        <p:nvPicPr>
          <p:cNvPr id="17" name="Image 1">
            <a:extLst>
              <a:ext uri="{FF2B5EF4-FFF2-40B4-BE49-F238E27FC236}">
                <a16:creationId xmlns:a16="http://schemas.microsoft.com/office/drawing/2014/main" id="{238AA8BC-9DCF-4195-D03E-2892421EA5F2}"/>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13701" t="13598" r="13538" b="13983"/>
          <a:stretch/>
        </p:blipFill>
        <p:spPr>
          <a:xfrm>
            <a:off x="9423530" y="2114096"/>
            <a:ext cx="2458575" cy="2447054"/>
          </a:xfrm>
          <a:prstGeom prst="rect">
            <a:avLst/>
          </a:prstGeom>
        </p:spPr>
      </p:pic>
      <p:sp>
        <p:nvSpPr>
          <p:cNvPr id="21" name="Text Placeholder 17">
            <a:extLst>
              <a:ext uri="{FF2B5EF4-FFF2-40B4-BE49-F238E27FC236}">
                <a16:creationId xmlns:a16="http://schemas.microsoft.com/office/drawing/2014/main" id="{27965E99-0A5D-B0F8-CBFF-7274FAFFA0D1}"/>
              </a:ext>
            </a:extLst>
          </p:cNvPr>
          <p:cNvSpPr>
            <a:spLocks noGrp="1"/>
          </p:cNvSpPr>
          <p:nvPr>
            <p:ph type="body" sz="quarter" idx="18" hasCustomPrompt="1"/>
          </p:nvPr>
        </p:nvSpPr>
        <p:spPr>
          <a:xfrm>
            <a:off x="3249612" y="4761473"/>
            <a:ext cx="2779713" cy="436812"/>
          </a:xfrm>
        </p:spPr>
        <p:txBody>
          <a:bodyPr>
            <a:normAutofit/>
          </a:bodyPr>
          <a:lstStyle>
            <a:lvl1pPr marL="0" indent="0" algn="ctr">
              <a:buNone/>
              <a:defRPr sz="1600" b="1">
                <a:solidFill>
                  <a:srgbClr val="558692"/>
                </a:solidFill>
              </a:defRPr>
            </a:lvl1pPr>
          </a:lstStyle>
          <a:p>
            <a:pPr lvl="0"/>
            <a:r>
              <a:rPr lang="en-US"/>
              <a:t>Add speaker name</a:t>
            </a:r>
          </a:p>
        </p:txBody>
      </p:sp>
      <p:sp>
        <p:nvSpPr>
          <p:cNvPr id="22" name="Text Placeholder 17">
            <a:extLst>
              <a:ext uri="{FF2B5EF4-FFF2-40B4-BE49-F238E27FC236}">
                <a16:creationId xmlns:a16="http://schemas.microsoft.com/office/drawing/2014/main" id="{04AB7FE1-341D-A937-CD85-BBB0851567E0}"/>
              </a:ext>
            </a:extLst>
          </p:cNvPr>
          <p:cNvSpPr>
            <a:spLocks noGrp="1"/>
          </p:cNvSpPr>
          <p:nvPr>
            <p:ph type="body" sz="quarter" idx="19" hasCustomPrompt="1"/>
          </p:nvPr>
        </p:nvSpPr>
        <p:spPr>
          <a:xfrm>
            <a:off x="3249611" y="5187696"/>
            <a:ext cx="2779713" cy="436812"/>
          </a:xfrm>
        </p:spPr>
        <p:txBody>
          <a:bodyPr>
            <a:normAutofit/>
          </a:bodyPr>
          <a:lstStyle>
            <a:lvl1pPr marL="0" indent="0" algn="ctr">
              <a:buNone/>
              <a:defRPr sz="1600" b="0">
                <a:solidFill>
                  <a:srgbClr val="558692"/>
                </a:solidFill>
              </a:defRPr>
            </a:lvl1pPr>
          </a:lstStyle>
          <a:p>
            <a:pPr lvl="0"/>
            <a:r>
              <a:rPr lang="en-US"/>
              <a:t>Add </a:t>
            </a:r>
            <a:r>
              <a:rPr lang="en-US" err="1"/>
              <a:t>organisation</a:t>
            </a:r>
            <a:endParaRPr lang="en-US"/>
          </a:p>
        </p:txBody>
      </p:sp>
      <p:sp>
        <p:nvSpPr>
          <p:cNvPr id="23" name="Text Placeholder 17">
            <a:extLst>
              <a:ext uri="{FF2B5EF4-FFF2-40B4-BE49-F238E27FC236}">
                <a16:creationId xmlns:a16="http://schemas.microsoft.com/office/drawing/2014/main" id="{E0A660DC-0957-9F38-62C4-C48AD2E24E3B}"/>
              </a:ext>
            </a:extLst>
          </p:cNvPr>
          <p:cNvSpPr>
            <a:spLocks noGrp="1"/>
          </p:cNvSpPr>
          <p:nvPr>
            <p:ph type="body" sz="quarter" idx="20" hasCustomPrompt="1"/>
          </p:nvPr>
        </p:nvSpPr>
        <p:spPr>
          <a:xfrm>
            <a:off x="6360911" y="4772062"/>
            <a:ext cx="2779713" cy="436812"/>
          </a:xfrm>
        </p:spPr>
        <p:txBody>
          <a:bodyPr>
            <a:normAutofit/>
          </a:bodyPr>
          <a:lstStyle>
            <a:lvl1pPr marL="0" indent="0" algn="ctr">
              <a:buNone/>
              <a:defRPr sz="1600" b="1">
                <a:solidFill>
                  <a:srgbClr val="558692"/>
                </a:solidFill>
              </a:defRPr>
            </a:lvl1pPr>
          </a:lstStyle>
          <a:p>
            <a:pPr lvl="0"/>
            <a:r>
              <a:rPr lang="en-US"/>
              <a:t>Add speaker name</a:t>
            </a:r>
          </a:p>
        </p:txBody>
      </p:sp>
      <p:sp>
        <p:nvSpPr>
          <p:cNvPr id="24" name="Text Placeholder 17">
            <a:extLst>
              <a:ext uri="{FF2B5EF4-FFF2-40B4-BE49-F238E27FC236}">
                <a16:creationId xmlns:a16="http://schemas.microsoft.com/office/drawing/2014/main" id="{16AE8E46-DF51-61CB-51D8-B26A6200E96A}"/>
              </a:ext>
            </a:extLst>
          </p:cNvPr>
          <p:cNvSpPr>
            <a:spLocks noGrp="1"/>
          </p:cNvSpPr>
          <p:nvPr>
            <p:ph type="body" sz="quarter" idx="21" hasCustomPrompt="1"/>
          </p:nvPr>
        </p:nvSpPr>
        <p:spPr>
          <a:xfrm>
            <a:off x="6360910" y="5198285"/>
            <a:ext cx="2779713" cy="436812"/>
          </a:xfrm>
        </p:spPr>
        <p:txBody>
          <a:bodyPr>
            <a:normAutofit/>
          </a:bodyPr>
          <a:lstStyle>
            <a:lvl1pPr marL="0" indent="0" algn="ctr">
              <a:buNone/>
              <a:defRPr sz="1600" b="0">
                <a:solidFill>
                  <a:srgbClr val="558692"/>
                </a:solidFill>
              </a:defRPr>
            </a:lvl1pPr>
          </a:lstStyle>
          <a:p>
            <a:pPr lvl="0"/>
            <a:r>
              <a:rPr lang="en-US"/>
              <a:t>Add </a:t>
            </a:r>
            <a:r>
              <a:rPr lang="en-US" err="1"/>
              <a:t>organisation</a:t>
            </a:r>
            <a:endParaRPr lang="en-US"/>
          </a:p>
        </p:txBody>
      </p:sp>
      <p:sp>
        <p:nvSpPr>
          <p:cNvPr id="25" name="Text Placeholder 17">
            <a:extLst>
              <a:ext uri="{FF2B5EF4-FFF2-40B4-BE49-F238E27FC236}">
                <a16:creationId xmlns:a16="http://schemas.microsoft.com/office/drawing/2014/main" id="{10A91ED0-E217-F9C7-9EB9-764B1DE007E4}"/>
              </a:ext>
            </a:extLst>
          </p:cNvPr>
          <p:cNvSpPr>
            <a:spLocks noGrp="1"/>
          </p:cNvSpPr>
          <p:nvPr>
            <p:ph type="body" sz="quarter" idx="22" hasCustomPrompt="1"/>
          </p:nvPr>
        </p:nvSpPr>
        <p:spPr>
          <a:xfrm>
            <a:off x="9317037" y="4761473"/>
            <a:ext cx="2779713" cy="436812"/>
          </a:xfrm>
        </p:spPr>
        <p:txBody>
          <a:bodyPr>
            <a:normAutofit/>
          </a:bodyPr>
          <a:lstStyle>
            <a:lvl1pPr marL="0" indent="0" algn="ctr">
              <a:buNone/>
              <a:defRPr sz="1600" b="1">
                <a:solidFill>
                  <a:srgbClr val="558692"/>
                </a:solidFill>
              </a:defRPr>
            </a:lvl1pPr>
          </a:lstStyle>
          <a:p>
            <a:pPr lvl="0"/>
            <a:r>
              <a:rPr lang="en-US"/>
              <a:t>Add speaker name</a:t>
            </a:r>
          </a:p>
        </p:txBody>
      </p:sp>
      <p:sp>
        <p:nvSpPr>
          <p:cNvPr id="26" name="Text Placeholder 17">
            <a:extLst>
              <a:ext uri="{FF2B5EF4-FFF2-40B4-BE49-F238E27FC236}">
                <a16:creationId xmlns:a16="http://schemas.microsoft.com/office/drawing/2014/main" id="{C2C469F5-E18E-3E37-17E0-8604A6E10AB3}"/>
              </a:ext>
            </a:extLst>
          </p:cNvPr>
          <p:cNvSpPr>
            <a:spLocks noGrp="1"/>
          </p:cNvSpPr>
          <p:nvPr>
            <p:ph type="body" sz="quarter" idx="23" hasCustomPrompt="1"/>
          </p:nvPr>
        </p:nvSpPr>
        <p:spPr>
          <a:xfrm>
            <a:off x="9317036" y="5187696"/>
            <a:ext cx="2779713" cy="436812"/>
          </a:xfrm>
        </p:spPr>
        <p:txBody>
          <a:bodyPr>
            <a:normAutofit/>
          </a:bodyPr>
          <a:lstStyle>
            <a:lvl1pPr marL="0" indent="0" algn="ctr">
              <a:buNone/>
              <a:defRPr sz="1600" b="0">
                <a:solidFill>
                  <a:srgbClr val="558692"/>
                </a:solidFill>
              </a:defRPr>
            </a:lvl1pPr>
          </a:lstStyle>
          <a:p>
            <a:pPr lvl="0"/>
            <a:r>
              <a:rPr lang="en-US"/>
              <a:t>Add </a:t>
            </a:r>
            <a:r>
              <a:rPr lang="en-US" err="1"/>
              <a:t>organisation</a:t>
            </a:r>
            <a:endParaRPr lang="en-US"/>
          </a:p>
        </p:txBody>
      </p:sp>
      <p:sp>
        <p:nvSpPr>
          <p:cNvPr id="27" name="Picture Placeholder 23">
            <a:extLst>
              <a:ext uri="{FF2B5EF4-FFF2-40B4-BE49-F238E27FC236}">
                <a16:creationId xmlns:a16="http://schemas.microsoft.com/office/drawing/2014/main" id="{C4D54D79-76E6-CA9D-94C1-55D4F0BDC693}"/>
              </a:ext>
            </a:extLst>
          </p:cNvPr>
          <p:cNvSpPr>
            <a:spLocks noGrp="1"/>
          </p:cNvSpPr>
          <p:nvPr>
            <p:ph type="pic" sz="quarter" idx="14"/>
          </p:nvPr>
        </p:nvSpPr>
        <p:spPr>
          <a:xfrm>
            <a:off x="906844" y="2687787"/>
            <a:ext cx="1337296" cy="1325563"/>
          </a:xfrm>
          <a:prstGeom prst="flowChartOr">
            <a:avLst/>
          </a:prstGeom>
        </p:spPr>
        <p:txBody>
          <a:bodyPr>
            <a:normAutofit/>
          </a:bodyPr>
          <a:lstStyle>
            <a:lvl1pPr marL="0" indent="0">
              <a:buNone/>
              <a:defRPr sz="1200"/>
            </a:lvl1pPr>
          </a:lstStyle>
          <a:p>
            <a:endParaRPr lang="en-US"/>
          </a:p>
        </p:txBody>
      </p:sp>
      <p:sp>
        <p:nvSpPr>
          <p:cNvPr id="28" name="Picture Placeholder 23">
            <a:extLst>
              <a:ext uri="{FF2B5EF4-FFF2-40B4-BE49-F238E27FC236}">
                <a16:creationId xmlns:a16="http://schemas.microsoft.com/office/drawing/2014/main" id="{10620769-CA44-7AE4-D7FA-C3F61B02EB37}"/>
              </a:ext>
            </a:extLst>
          </p:cNvPr>
          <p:cNvSpPr>
            <a:spLocks noGrp="1"/>
          </p:cNvSpPr>
          <p:nvPr>
            <p:ph type="pic" sz="quarter" idx="24"/>
          </p:nvPr>
        </p:nvSpPr>
        <p:spPr>
          <a:xfrm>
            <a:off x="3929444" y="2687787"/>
            <a:ext cx="1337296" cy="1325563"/>
          </a:xfrm>
          <a:prstGeom prst="flowChartOr">
            <a:avLst/>
          </a:prstGeom>
        </p:spPr>
        <p:txBody>
          <a:bodyPr>
            <a:normAutofit/>
          </a:bodyPr>
          <a:lstStyle>
            <a:lvl1pPr marL="0" indent="0">
              <a:buNone/>
              <a:defRPr sz="1200"/>
            </a:lvl1pPr>
          </a:lstStyle>
          <a:p>
            <a:endParaRPr lang="en-US"/>
          </a:p>
        </p:txBody>
      </p:sp>
      <p:sp>
        <p:nvSpPr>
          <p:cNvPr id="29" name="Picture Placeholder 23">
            <a:extLst>
              <a:ext uri="{FF2B5EF4-FFF2-40B4-BE49-F238E27FC236}">
                <a16:creationId xmlns:a16="http://schemas.microsoft.com/office/drawing/2014/main" id="{AF14E4F8-4525-C095-CD14-63B2FDBBB145}"/>
              </a:ext>
            </a:extLst>
          </p:cNvPr>
          <p:cNvSpPr>
            <a:spLocks noGrp="1"/>
          </p:cNvSpPr>
          <p:nvPr>
            <p:ph type="pic" sz="quarter" idx="25"/>
          </p:nvPr>
        </p:nvSpPr>
        <p:spPr>
          <a:xfrm>
            <a:off x="6952044" y="2687787"/>
            <a:ext cx="1337296" cy="1325563"/>
          </a:xfrm>
          <a:prstGeom prst="flowChartOr">
            <a:avLst/>
          </a:prstGeom>
        </p:spPr>
        <p:txBody>
          <a:bodyPr>
            <a:normAutofit/>
          </a:bodyPr>
          <a:lstStyle>
            <a:lvl1pPr marL="0" indent="0">
              <a:buNone/>
              <a:defRPr sz="1200"/>
            </a:lvl1pPr>
          </a:lstStyle>
          <a:p>
            <a:endParaRPr lang="en-US"/>
          </a:p>
        </p:txBody>
      </p:sp>
      <p:sp>
        <p:nvSpPr>
          <p:cNvPr id="30" name="Picture Placeholder 23">
            <a:extLst>
              <a:ext uri="{FF2B5EF4-FFF2-40B4-BE49-F238E27FC236}">
                <a16:creationId xmlns:a16="http://schemas.microsoft.com/office/drawing/2014/main" id="{EB9F33B3-8137-A0E4-9098-CFA9F7B417CE}"/>
              </a:ext>
            </a:extLst>
          </p:cNvPr>
          <p:cNvSpPr>
            <a:spLocks noGrp="1"/>
          </p:cNvSpPr>
          <p:nvPr>
            <p:ph type="pic" sz="quarter" idx="26"/>
          </p:nvPr>
        </p:nvSpPr>
        <p:spPr>
          <a:xfrm>
            <a:off x="9984169" y="2687787"/>
            <a:ext cx="1337296" cy="1325563"/>
          </a:xfrm>
          <a:prstGeom prst="flowChartOr">
            <a:avLst/>
          </a:prstGeom>
        </p:spPr>
        <p:txBody>
          <a:bodyPr>
            <a:normAutofit/>
          </a:bodyPr>
          <a:lstStyle>
            <a:lvl1pPr marL="0" indent="0">
              <a:buNone/>
              <a:defRPr sz="1200"/>
            </a:lvl1pPr>
          </a:lstStyle>
          <a:p>
            <a:endParaRPr lang="en-US"/>
          </a:p>
        </p:txBody>
      </p:sp>
      <p:sp>
        <p:nvSpPr>
          <p:cNvPr id="3" name="Rectangle 2">
            <a:extLst>
              <a:ext uri="{FF2B5EF4-FFF2-40B4-BE49-F238E27FC236}">
                <a16:creationId xmlns:a16="http://schemas.microsoft.com/office/drawing/2014/main" id="{F26F49DE-2ABC-D0BB-F987-1FA5789481D8}"/>
              </a:ext>
            </a:extLst>
          </p:cNvPr>
          <p:cNvSpPr/>
          <p:nvPr userDrawn="1"/>
        </p:nvSpPr>
        <p:spPr>
          <a:xfrm>
            <a:off x="0" y="6164920"/>
            <a:ext cx="12192000" cy="693080"/>
          </a:xfrm>
          <a:prstGeom prst="rect">
            <a:avLst/>
          </a:prstGeom>
          <a:solidFill>
            <a:srgbClr val="0D5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4" name="Google Shape;191;p32">
            <a:extLst>
              <a:ext uri="{FF2B5EF4-FFF2-40B4-BE49-F238E27FC236}">
                <a16:creationId xmlns:a16="http://schemas.microsoft.com/office/drawing/2014/main" id="{FB9592A2-7510-F04A-7F1C-3E970DC5A87D}"/>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16086"/>
            <a:ext cx="1880941" cy="417986"/>
          </a:xfrm>
          <a:prstGeom prst="rect">
            <a:avLst/>
          </a:prstGeom>
          <a:noFill/>
          <a:ln w="9525" cap="flat" cmpd="sng">
            <a:noFill/>
            <a:prstDash val="solid"/>
            <a:round/>
            <a:headEnd type="none" w="sm" len="sm"/>
            <a:tailEnd type="none" w="sm" len="sm"/>
          </a:ln>
        </p:spPr>
      </p:pic>
      <p:pic>
        <p:nvPicPr>
          <p:cNvPr id="5" name="Picture 4" descr="A colorful circle with a black background&#10;&#10;Description automatically generated">
            <a:extLst>
              <a:ext uri="{FF2B5EF4-FFF2-40B4-BE49-F238E27FC236}">
                <a16:creationId xmlns:a16="http://schemas.microsoft.com/office/drawing/2014/main" id="{EEE8139A-C15F-06B4-CDCD-F59A9B9683A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spTree>
    <p:extLst>
      <p:ext uri="{BB962C8B-B14F-4D97-AF65-F5344CB8AC3E}">
        <p14:creationId xmlns:p14="http://schemas.microsoft.com/office/powerpoint/2010/main" val="19677450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Five speak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A3DBE-98F2-1E77-CC38-690F77C34F7D}"/>
              </a:ext>
            </a:extLst>
          </p:cNvPr>
          <p:cNvSpPr>
            <a:spLocks noGrp="1"/>
          </p:cNvSpPr>
          <p:nvPr>
            <p:ph type="title" hasCustomPrompt="1"/>
          </p:nvPr>
        </p:nvSpPr>
        <p:spPr/>
        <p:txBody>
          <a:bodyPr>
            <a:normAutofit/>
          </a:bodyPr>
          <a:lstStyle>
            <a:lvl1pPr>
              <a:defRPr sz="3600"/>
            </a:lvl1pPr>
          </a:lstStyle>
          <a:p>
            <a:r>
              <a:rPr lang="en-US"/>
              <a:t>Click to add session title</a:t>
            </a:r>
          </a:p>
        </p:txBody>
      </p:sp>
      <p:pic>
        <p:nvPicPr>
          <p:cNvPr id="6" name="Image 1">
            <a:extLst>
              <a:ext uri="{FF2B5EF4-FFF2-40B4-BE49-F238E27FC236}">
                <a16:creationId xmlns:a16="http://schemas.microsoft.com/office/drawing/2014/main" id="{CCEC6EDE-24AA-F228-8B71-F7C5102AC733}"/>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13701" t="13598" r="13538" b="13983"/>
          <a:stretch/>
        </p:blipFill>
        <p:spPr>
          <a:xfrm>
            <a:off x="742820" y="2736776"/>
            <a:ext cx="1569735" cy="1562379"/>
          </a:xfrm>
          <a:prstGeom prst="rect">
            <a:avLst/>
          </a:prstGeom>
        </p:spPr>
      </p:pic>
      <p:sp>
        <p:nvSpPr>
          <p:cNvPr id="18" name="Text Placeholder 17">
            <a:extLst>
              <a:ext uri="{FF2B5EF4-FFF2-40B4-BE49-F238E27FC236}">
                <a16:creationId xmlns:a16="http://schemas.microsoft.com/office/drawing/2014/main" id="{C0AF62B2-5172-4E3F-E5BE-527B7761D30D}"/>
              </a:ext>
            </a:extLst>
          </p:cNvPr>
          <p:cNvSpPr>
            <a:spLocks noGrp="1"/>
          </p:cNvSpPr>
          <p:nvPr>
            <p:ph type="body" sz="quarter" idx="16" hasCustomPrompt="1"/>
          </p:nvPr>
        </p:nvSpPr>
        <p:spPr>
          <a:xfrm>
            <a:off x="742820" y="4440790"/>
            <a:ext cx="1714630" cy="436812"/>
          </a:xfrm>
        </p:spPr>
        <p:txBody>
          <a:bodyPr>
            <a:normAutofit/>
          </a:bodyPr>
          <a:lstStyle>
            <a:lvl1pPr marL="0" indent="0" algn="ctr">
              <a:buNone/>
              <a:defRPr sz="1600" b="1">
                <a:solidFill>
                  <a:srgbClr val="558692"/>
                </a:solidFill>
              </a:defRPr>
            </a:lvl1pPr>
          </a:lstStyle>
          <a:p>
            <a:pPr lvl="0"/>
            <a:r>
              <a:rPr lang="en-US"/>
              <a:t>Add speaker name</a:t>
            </a:r>
          </a:p>
        </p:txBody>
      </p:sp>
      <p:sp>
        <p:nvSpPr>
          <p:cNvPr id="19" name="Text Placeholder 17">
            <a:extLst>
              <a:ext uri="{FF2B5EF4-FFF2-40B4-BE49-F238E27FC236}">
                <a16:creationId xmlns:a16="http://schemas.microsoft.com/office/drawing/2014/main" id="{CE6552BF-5C27-E5EB-2CCC-DCE4D701EE43}"/>
              </a:ext>
            </a:extLst>
          </p:cNvPr>
          <p:cNvSpPr>
            <a:spLocks noGrp="1"/>
          </p:cNvSpPr>
          <p:nvPr>
            <p:ph type="body" sz="quarter" idx="17" hasCustomPrompt="1"/>
          </p:nvPr>
        </p:nvSpPr>
        <p:spPr>
          <a:xfrm>
            <a:off x="742820" y="4945884"/>
            <a:ext cx="1714630" cy="436812"/>
          </a:xfrm>
        </p:spPr>
        <p:txBody>
          <a:bodyPr>
            <a:normAutofit/>
          </a:bodyPr>
          <a:lstStyle>
            <a:lvl1pPr marL="0" indent="0" algn="ctr">
              <a:buNone/>
              <a:defRPr sz="1600" b="0">
                <a:solidFill>
                  <a:srgbClr val="558692"/>
                </a:solidFill>
              </a:defRPr>
            </a:lvl1pPr>
          </a:lstStyle>
          <a:p>
            <a:pPr lvl="0"/>
            <a:r>
              <a:rPr lang="en-US"/>
              <a:t>Add </a:t>
            </a:r>
            <a:r>
              <a:rPr lang="en-US" err="1"/>
              <a:t>organisation</a:t>
            </a:r>
            <a:endParaRPr lang="en-US"/>
          </a:p>
        </p:txBody>
      </p:sp>
      <p:sp>
        <p:nvSpPr>
          <p:cNvPr id="27" name="Picture Placeholder 23">
            <a:extLst>
              <a:ext uri="{FF2B5EF4-FFF2-40B4-BE49-F238E27FC236}">
                <a16:creationId xmlns:a16="http://schemas.microsoft.com/office/drawing/2014/main" id="{C4D54D79-76E6-CA9D-94C1-55D4F0BDC693}"/>
              </a:ext>
            </a:extLst>
          </p:cNvPr>
          <p:cNvSpPr>
            <a:spLocks noGrp="1"/>
          </p:cNvSpPr>
          <p:nvPr>
            <p:ph type="pic" sz="quarter" idx="14"/>
          </p:nvPr>
        </p:nvSpPr>
        <p:spPr>
          <a:xfrm>
            <a:off x="1109356" y="3096817"/>
            <a:ext cx="841586" cy="834202"/>
          </a:xfrm>
          <a:prstGeom prst="flowChartOr">
            <a:avLst/>
          </a:prstGeom>
        </p:spPr>
        <p:txBody>
          <a:bodyPr>
            <a:normAutofit/>
          </a:bodyPr>
          <a:lstStyle>
            <a:lvl1pPr marL="0" indent="0">
              <a:buNone/>
              <a:defRPr sz="1100"/>
            </a:lvl1pPr>
          </a:lstStyle>
          <a:p>
            <a:endParaRPr lang="en-US"/>
          </a:p>
        </p:txBody>
      </p:sp>
      <p:pic>
        <p:nvPicPr>
          <p:cNvPr id="3" name="Image 1">
            <a:extLst>
              <a:ext uri="{FF2B5EF4-FFF2-40B4-BE49-F238E27FC236}">
                <a16:creationId xmlns:a16="http://schemas.microsoft.com/office/drawing/2014/main" id="{BF972FD5-49DA-5C7D-F558-55025C23FF5B}"/>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13701" t="13598" r="13538" b="13983"/>
          <a:stretch/>
        </p:blipFill>
        <p:spPr>
          <a:xfrm>
            <a:off x="2985970" y="2736776"/>
            <a:ext cx="1569735" cy="1562379"/>
          </a:xfrm>
          <a:prstGeom prst="rect">
            <a:avLst/>
          </a:prstGeom>
        </p:spPr>
      </p:pic>
      <p:pic>
        <p:nvPicPr>
          <p:cNvPr id="4" name="Image 1">
            <a:extLst>
              <a:ext uri="{FF2B5EF4-FFF2-40B4-BE49-F238E27FC236}">
                <a16:creationId xmlns:a16="http://schemas.microsoft.com/office/drawing/2014/main" id="{F3C72E2F-1185-68CA-8B28-AD85168B0784}"/>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13701" t="13598" r="13538" b="13983"/>
          <a:stretch/>
        </p:blipFill>
        <p:spPr>
          <a:xfrm>
            <a:off x="5229120" y="2728717"/>
            <a:ext cx="1569735" cy="1562379"/>
          </a:xfrm>
          <a:prstGeom prst="rect">
            <a:avLst/>
          </a:prstGeom>
        </p:spPr>
      </p:pic>
      <p:pic>
        <p:nvPicPr>
          <p:cNvPr id="5" name="Image 1">
            <a:extLst>
              <a:ext uri="{FF2B5EF4-FFF2-40B4-BE49-F238E27FC236}">
                <a16:creationId xmlns:a16="http://schemas.microsoft.com/office/drawing/2014/main" id="{E11FE7EF-8045-A1FE-1F77-0CECABA93F1A}"/>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13701" t="13598" r="13538" b="13983"/>
          <a:stretch/>
        </p:blipFill>
        <p:spPr>
          <a:xfrm>
            <a:off x="7472270" y="2719616"/>
            <a:ext cx="1569735" cy="1562379"/>
          </a:xfrm>
          <a:prstGeom prst="rect">
            <a:avLst/>
          </a:prstGeom>
        </p:spPr>
      </p:pic>
      <p:pic>
        <p:nvPicPr>
          <p:cNvPr id="8" name="Image 1">
            <a:extLst>
              <a:ext uri="{FF2B5EF4-FFF2-40B4-BE49-F238E27FC236}">
                <a16:creationId xmlns:a16="http://schemas.microsoft.com/office/drawing/2014/main" id="{0EC2737D-BBCA-D76D-96C4-6BEFE06C5E76}"/>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13701" t="13598" r="13538" b="13983"/>
          <a:stretch/>
        </p:blipFill>
        <p:spPr>
          <a:xfrm>
            <a:off x="9715421" y="2670101"/>
            <a:ext cx="1569735" cy="1562379"/>
          </a:xfrm>
          <a:prstGeom prst="rect">
            <a:avLst/>
          </a:prstGeom>
        </p:spPr>
      </p:pic>
      <p:sp>
        <p:nvSpPr>
          <p:cNvPr id="9" name="Picture Placeholder 23">
            <a:extLst>
              <a:ext uri="{FF2B5EF4-FFF2-40B4-BE49-F238E27FC236}">
                <a16:creationId xmlns:a16="http://schemas.microsoft.com/office/drawing/2014/main" id="{9043F2C9-9686-4699-E8A7-3E40430AA5AA}"/>
              </a:ext>
            </a:extLst>
          </p:cNvPr>
          <p:cNvSpPr>
            <a:spLocks noGrp="1"/>
          </p:cNvSpPr>
          <p:nvPr>
            <p:ph type="pic" sz="quarter" idx="24"/>
          </p:nvPr>
        </p:nvSpPr>
        <p:spPr>
          <a:xfrm>
            <a:off x="3350002" y="3100771"/>
            <a:ext cx="841586" cy="834202"/>
          </a:xfrm>
          <a:prstGeom prst="flowChartOr">
            <a:avLst/>
          </a:prstGeom>
        </p:spPr>
        <p:txBody>
          <a:bodyPr>
            <a:normAutofit/>
          </a:bodyPr>
          <a:lstStyle>
            <a:lvl1pPr marL="0" indent="0">
              <a:buNone/>
              <a:defRPr sz="1100"/>
            </a:lvl1pPr>
          </a:lstStyle>
          <a:p>
            <a:endParaRPr lang="en-US"/>
          </a:p>
        </p:txBody>
      </p:sp>
      <p:sp>
        <p:nvSpPr>
          <p:cNvPr id="10" name="Picture Placeholder 23">
            <a:extLst>
              <a:ext uri="{FF2B5EF4-FFF2-40B4-BE49-F238E27FC236}">
                <a16:creationId xmlns:a16="http://schemas.microsoft.com/office/drawing/2014/main" id="{48AD29FC-3287-1203-539B-CC4F8D496288}"/>
              </a:ext>
            </a:extLst>
          </p:cNvPr>
          <p:cNvSpPr>
            <a:spLocks noGrp="1"/>
          </p:cNvSpPr>
          <p:nvPr>
            <p:ph type="pic" sz="quarter" idx="25"/>
          </p:nvPr>
        </p:nvSpPr>
        <p:spPr>
          <a:xfrm>
            <a:off x="5602719" y="3099284"/>
            <a:ext cx="841586" cy="834202"/>
          </a:xfrm>
          <a:prstGeom prst="flowChartOr">
            <a:avLst/>
          </a:prstGeom>
        </p:spPr>
        <p:txBody>
          <a:bodyPr>
            <a:normAutofit/>
          </a:bodyPr>
          <a:lstStyle>
            <a:lvl1pPr marL="0" indent="0">
              <a:buNone/>
              <a:defRPr sz="1100"/>
            </a:lvl1pPr>
          </a:lstStyle>
          <a:p>
            <a:endParaRPr lang="en-US"/>
          </a:p>
        </p:txBody>
      </p:sp>
      <p:sp>
        <p:nvSpPr>
          <p:cNvPr id="11" name="Picture Placeholder 23">
            <a:extLst>
              <a:ext uri="{FF2B5EF4-FFF2-40B4-BE49-F238E27FC236}">
                <a16:creationId xmlns:a16="http://schemas.microsoft.com/office/drawing/2014/main" id="{AC60DF78-06D2-D08F-1E2A-2B4E1E0F43F1}"/>
              </a:ext>
            </a:extLst>
          </p:cNvPr>
          <p:cNvSpPr>
            <a:spLocks noGrp="1"/>
          </p:cNvSpPr>
          <p:nvPr>
            <p:ph type="pic" sz="quarter" idx="26"/>
          </p:nvPr>
        </p:nvSpPr>
        <p:spPr>
          <a:xfrm>
            <a:off x="7836344" y="3096212"/>
            <a:ext cx="841586" cy="834202"/>
          </a:xfrm>
          <a:prstGeom prst="flowChartOr">
            <a:avLst/>
          </a:prstGeom>
        </p:spPr>
        <p:txBody>
          <a:bodyPr>
            <a:normAutofit/>
          </a:bodyPr>
          <a:lstStyle>
            <a:lvl1pPr marL="0" indent="0">
              <a:buNone/>
              <a:defRPr sz="1100"/>
            </a:lvl1pPr>
          </a:lstStyle>
          <a:p>
            <a:endParaRPr lang="en-US"/>
          </a:p>
        </p:txBody>
      </p:sp>
      <p:sp>
        <p:nvSpPr>
          <p:cNvPr id="12" name="Picture Placeholder 23">
            <a:extLst>
              <a:ext uri="{FF2B5EF4-FFF2-40B4-BE49-F238E27FC236}">
                <a16:creationId xmlns:a16="http://schemas.microsoft.com/office/drawing/2014/main" id="{7189951D-A8BD-156E-02F2-F87EE7895643}"/>
              </a:ext>
            </a:extLst>
          </p:cNvPr>
          <p:cNvSpPr>
            <a:spLocks noGrp="1"/>
          </p:cNvSpPr>
          <p:nvPr>
            <p:ph type="pic" sz="quarter" idx="27"/>
          </p:nvPr>
        </p:nvSpPr>
        <p:spPr>
          <a:xfrm>
            <a:off x="10079495" y="3038868"/>
            <a:ext cx="841586" cy="834202"/>
          </a:xfrm>
          <a:prstGeom prst="flowChartOr">
            <a:avLst/>
          </a:prstGeom>
        </p:spPr>
        <p:txBody>
          <a:bodyPr>
            <a:normAutofit/>
          </a:bodyPr>
          <a:lstStyle>
            <a:lvl1pPr marL="0" indent="0">
              <a:buNone/>
              <a:defRPr sz="1100"/>
            </a:lvl1pPr>
          </a:lstStyle>
          <a:p>
            <a:endParaRPr lang="en-US"/>
          </a:p>
        </p:txBody>
      </p:sp>
      <p:sp>
        <p:nvSpPr>
          <p:cNvPr id="13" name="Text Placeholder 17">
            <a:extLst>
              <a:ext uri="{FF2B5EF4-FFF2-40B4-BE49-F238E27FC236}">
                <a16:creationId xmlns:a16="http://schemas.microsoft.com/office/drawing/2014/main" id="{4FE16648-2C2E-5BB7-FCD6-327A70170779}"/>
              </a:ext>
            </a:extLst>
          </p:cNvPr>
          <p:cNvSpPr>
            <a:spLocks noGrp="1"/>
          </p:cNvSpPr>
          <p:nvPr>
            <p:ph type="body" sz="quarter" idx="28" hasCustomPrompt="1"/>
          </p:nvPr>
        </p:nvSpPr>
        <p:spPr>
          <a:xfrm>
            <a:off x="2974425" y="4444744"/>
            <a:ext cx="1714630" cy="436812"/>
          </a:xfrm>
        </p:spPr>
        <p:txBody>
          <a:bodyPr>
            <a:normAutofit/>
          </a:bodyPr>
          <a:lstStyle>
            <a:lvl1pPr marL="0" indent="0" algn="ctr">
              <a:buNone/>
              <a:defRPr sz="1600" b="1">
                <a:solidFill>
                  <a:srgbClr val="558692"/>
                </a:solidFill>
              </a:defRPr>
            </a:lvl1pPr>
          </a:lstStyle>
          <a:p>
            <a:pPr lvl="0"/>
            <a:r>
              <a:rPr lang="en-US"/>
              <a:t>Add speaker name</a:t>
            </a:r>
          </a:p>
        </p:txBody>
      </p:sp>
      <p:sp>
        <p:nvSpPr>
          <p:cNvPr id="15" name="Text Placeholder 17">
            <a:extLst>
              <a:ext uri="{FF2B5EF4-FFF2-40B4-BE49-F238E27FC236}">
                <a16:creationId xmlns:a16="http://schemas.microsoft.com/office/drawing/2014/main" id="{FEF50158-8CDC-D9AD-E4D6-4BA381F7AAC0}"/>
              </a:ext>
            </a:extLst>
          </p:cNvPr>
          <p:cNvSpPr>
            <a:spLocks noGrp="1"/>
          </p:cNvSpPr>
          <p:nvPr>
            <p:ph type="body" sz="quarter" idx="29" hasCustomPrompt="1"/>
          </p:nvPr>
        </p:nvSpPr>
        <p:spPr>
          <a:xfrm>
            <a:off x="2974425" y="4949838"/>
            <a:ext cx="1714630" cy="436812"/>
          </a:xfrm>
        </p:spPr>
        <p:txBody>
          <a:bodyPr>
            <a:normAutofit/>
          </a:bodyPr>
          <a:lstStyle>
            <a:lvl1pPr marL="0" indent="0" algn="ctr">
              <a:buNone/>
              <a:defRPr sz="1600" b="0">
                <a:solidFill>
                  <a:srgbClr val="558692"/>
                </a:solidFill>
              </a:defRPr>
            </a:lvl1pPr>
          </a:lstStyle>
          <a:p>
            <a:pPr lvl="0"/>
            <a:r>
              <a:rPr lang="en-US"/>
              <a:t>Add </a:t>
            </a:r>
            <a:r>
              <a:rPr lang="en-US" err="1"/>
              <a:t>organisation</a:t>
            </a:r>
            <a:endParaRPr lang="en-US"/>
          </a:p>
        </p:txBody>
      </p:sp>
      <p:sp>
        <p:nvSpPr>
          <p:cNvPr id="16" name="Text Placeholder 17">
            <a:extLst>
              <a:ext uri="{FF2B5EF4-FFF2-40B4-BE49-F238E27FC236}">
                <a16:creationId xmlns:a16="http://schemas.microsoft.com/office/drawing/2014/main" id="{B8CB6DE8-DAEE-12F6-94E5-565D45F159B5}"/>
              </a:ext>
            </a:extLst>
          </p:cNvPr>
          <p:cNvSpPr>
            <a:spLocks noGrp="1"/>
          </p:cNvSpPr>
          <p:nvPr>
            <p:ph type="body" sz="quarter" idx="30" hasCustomPrompt="1"/>
          </p:nvPr>
        </p:nvSpPr>
        <p:spPr>
          <a:xfrm>
            <a:off x="5206030" y="4440790"/>
            <a:ext cx="1714630" cy="436812"/>
          </a:xfrm>
        </p:spPr>
        <p:txBody>
          <a:bodyPr>
            <a:normAutofit/>
          </a:bodyPr>
          <a:lstStyle>
            <a:lvl1pPr marL="0" indent="0" algn="ctr">
              <a:buNone/>
              <a:defRPr sz="1600" b="1">
                <a:solidFill>
                  <a:srgbClr val="558692"/>
                </a:solidFill>
              </a:defRPr>
            </a:lvl1pPr>
          </a:lstStyle>
          <a:p>
            <a:pPr lvl="0"/>
            <a:r>
              <a:rPr lang="en-US"/>
              <a:t>Add speaker name</a:t>
            </a:r>
          </a:p>
        </p:txBody>
      </p:sp>
      <p:sp>
        <p:nvSpPr>
          <p:cNvPr id="20" name="Text Placeholder 17">
            <a:extLst>
              <a:ext uri="{FF2B5EF4-FFF2-40B4-BE49-F238E27FC236}">
                <a16:creationId xmlns:a16="http://schemas.microsoft.com/office/drawing/2014/main" id="{3076F93E-0BB8-BE92-FAE1-801F475C5E44}"/>
              </a:ext>
            </a:extLst>
          </p:cNvPr>
          <p:cNvSpPr>
            <a:spLocks noGrp="1"/>
          </p:cNvSpPr>
          <p:nvPr>
            <p:ph type="body" sz="quarter" idx="31" hasCustomPrompt="1"/>
          </p:nvPr>
        </p:nvSpPr>
        <p:spPr>
          <a:xfrm>
            <a:off x="5206030" y="4945884"/>
            <a:ext cx="1714630" cy="436812"/>
          </a:xfrm>
        </p:spPr>
        <p:txBody>
          <a:bodyPr>
            <a:normAutofit/>
          </a:bodyPr>
          <a:lstStyle>
            <a:lvl1pPr marL="0" indent="0" algn="ctr">
              <a:buNone/>
              <a:defRPr sz="1600" b="0">
                <a:solidFill>
                  <a:srgbClr val="558692"/>
                </a:solidFill>
              </a:defRPr>
            </a:lvl1pPr>
          </a:lstStyle>
          <a:p>
            <a:pPr lvl="0"/>
            <a:r>
              <a:rPr lang="en-US"/>
              <a:t>Add </a:t>
            </a:r>
            <a:r>
              <a:rPr lang="en-US" err="1"/>
              <a:t>organisation</a:t>
            </a:r>
            <a:endParaRPr lang="en-US"/>
          </a:p>
        </p:txBody>
      </p:sp>
      <p:sp>
        <p:nvSpPr>
          <p:cNvPr id="31" name="Text Placeholder 17">
            <a:extLst>
              <a:ext uri="{FF2B5EF4-FFF2-40B4-BE49-F238E27FC236}">
                <a16:creationId xmlns:a16="http://schemas.microsoft.com/office/drawing/2014/main" id="{DE4483D1-3E59-EE6A-F85D-5639ABC20BAE}"/>
              </a:ext>
            </a:extLst>
          </p:cNvPr>
          <p:cNvSpPr>
            <a:spLocks noGrp="1"/>
          </p:cNvSpPr>
          <p:nvPr>
            <p:ph type="body" sz="quarter" idx="32" hasCustomPrompt="1"/>
          </p:nvPr>
        </p:nvSpPr>
        <p:spPr>
          <a:xfrm>
            <a:off x="7435615" y="4427638"/>
            <a:ext cx="1714630" cy="436812"/>
          </a:xfrm>
        </p:spPr>
        <p:txBody>
          <a:bodyPr>
            <a:normAutofit/>
          </a:bodyPr>
          <a:lstStyle>
            <a:lvl1pPr marL="0" indent="0" algn="ctr">
              <a:buNone/>
              <a:defRPr sz="1600" b="1">
                <a:solidFill>
                  <a:srgbClr val="558692"/>
                </a:solidFill>
              </a:defRPr>
            </a:lvl1pPr>
          </a:lstStyle>
          <a:p>
            <a:pPr lvl="0"/>
            <a:r>
              <a:rPr lang="en-US"/>
              <a:t>Add speaker name</a:t>
            </a:r>
          </a:p>
        </p:txBody>
      </p:sp>
      <p:sp>
        <p:nvSpPr>
          <p:cNvPr id="32" name="Text Placeholder 17">
            <a:extLst>
              <a:ext uri="{FF2B5EF4-FFF2-40B4-BE49-F238E27FC236}">
                <a16:creationId xmlns:a16="http://schemas.microsoft.com/office/drawing/2014/main" id="{9A79544C-E3A0-E0DF-BDDF-2549621320A8}"/>
              </a:ext>
            </a:extLst>
          </p:cNvPr>
          <p:cNvSpPr>
            <a:spLocks noGrp="1"/>
          </p:cNvSpPr>
          <p:nvPr>
            <p:ph type="body" sz="quarter" idx="33" hasCustomPrompt="1"/>
          </p:nvPr>
        </p:nvSpPr>
        <p:spPr>
          <a:xfrm>
            <a:off x="7435615" y="4932732"/>
            <a:ext cx="1714630" cy="436812"/>
          </a:xfrm>
        </p:spPr>
        <p:txBody>
          <a:bodyPr>
            <a:normAutofit/>
          </a:bodyPr>
          <a:lstStyle>
            <a:lvl1pPr marL="0" indent="0" algn="ctr">
              <a:buNone/>
              <a:defRPr sz="1600" b="0">
                <a:solidFill>
                  <a:srgbClr val="558692"/>
                </a:solidFill>
              </a:defRPr>
            </a:lvl1pPr>
          </a:lstStyle>
          <a:p>
            <a:pPr lvl="0"/>
            <a:r>
              <a:rPr lang="en-US"/>
              <a:t>Add </a:t>
            </a:r>
            <a:r>
              <a:rPr lang="en-US" err="1"/>
              <a:t>organisation</a:t>
            </a:r>
            <a:endParaRPr lang="en-US"/>
          </a:p>
        </p:txBody>
      </p:sp>
      <p:sp>
        <p:nvSpPr>
          <p:cNvPr id="33" name="Text Placeholder 17">
            <a:extLst>
              <a:ext uri="{FF2B5EF4-FFF2-40B4-BE49-F238E27FC236}">
                <a16:creationId xmlns:a16="http://schemas.microsoft.com/office/drawing/2014/main" id="{051B2452-58C6-F348-F6B5-C8474C8D9AA8}"/>
              </a:ext>
            </a:extLst>
          </p:cNvPr>
          <p:cNvSpPr>
            <a:spLocks noGrp="1"/>
          </p:cNvSpPr>
          <p:nvPr>
            <p:ph type="body" sz="quarter" idx="34" hasCustomPrompt="1"/>
          </p:nvPr>
        </p:nvSpPr>
        <p:spPr>
          <a:xfrm>
            <a:off x="9734550" y="4440790"/>
            <a:ext cx="1714630" cy="436812"/>
          </a:xfrm>
        </p:spPr>
        <p:txBody>
          <a:bodyPr>
            <a:normAutofit/>
          </a:bodyPr>
          <a:lstStyle>
            <a:lvl1pPr marL="0" indent="0" algn="ctr">
              <a:buNone/>
              <a:defRPr sz="1600" b="1">
                <a:solidFill>
                  <a:srgbClr val="558692"/>
                </a:solidFill>
              </a:defRPr>
            </a:lvl1pPr>
          </a:lstStyle>
          <a:p>
            <a:pPr lvl="0"/>
            <a:r>
              <a:rPr lang="en-US"/>
              <a:t>Add speaker name</a:t>
            </a:r>
          </a:p>
        </p:txBody>
      </p:sp>
      <p:sp>
        <p:nvSpPr>
          <p:cNvPr id="34" name="Text Placeholder 17">
            <a:extLst>
              <a:ext uri="{FF2B5EF4-FFF2-40B4-BE49-F238E27FC236}">
                <a16:creationId xmlns:a16="http://schemas.microsoft.com/office/drawing/2014/main" id="{7289CDE9-5EF8-DE29-75BE-4B58E7593B0E}"/>
              </a:ext>
            </a:extLst>
          </p:cNvPr>
          <p:cNvSpPr>
            <a:spLocks noGrp="1"/>
          </p:cNvSpPr>
          <p:nvPr>
            <p:ph type="body" sz="quarter" idx="35" hasCustomPrompt="1"/>
          </p:nvPr>
        </p:nvSpPr>
        <p:spPr>
          <a:xfrm>
            <a:off x="9734550" y="4945884"/>
            <a:ext cx="1714630" cy="436812"/>
          </a:xfrm>
        </p:spPr>
        <p:txBody>
          <a:bodyPr>
            <a:normAutofit/>
          </a:bodyPr>
          <a:lstStyle>
            <a:lvl1pPr marL="0" indent="0" algn="ctr">
              <a:buNone/>
              <a:defRPr sz="1600" b="0">
                <a:solidFill>
                  <a:srgbClr val="558692"/>
                </a:solidFill>
              </a:defRPr>
            </a:lvl1pPr>
          </a:lstStyle>
          <a:p>
            <a:pPr lvl="0"/>
            <a:r>
              <a:rPr lang="en-US"/>
              <a:t>Add </a:t>
            </a:r>
            <a:r>
              <a:rPr lang="en-US" err="1"/>
              <a:t>organisation</a:t>
            </a:r>
            <a:endParaRPr lang="en-US"/>
          </a:p>
        </p:txBody>
      </p:sp>
      <p:sp>
        <p:nvSpPr>
          <p:cNvPr id="7" name="Rectangle 6">
            <a:extLst>
              <a:ext uri="{FF2B5EF4-FFF2-40B4-BE49-F238E27FC236}">
                <a16:creationId xmlns:a16="http://schemas.microsoft.com/office/drawing/2014/main" id="{9B8E3A3B-45EC-3A1D-D72A-CCA14F95615A}"/>
              </a:ext>
            </a:extLst>
          </p:cNvPr>
          <p:cNvSpPr/>
          <p:nvPr userDrawn="1"/>
        </p:nvSpPr>
        <p:spPr>
          <a:xfrm>
            <a:off x="0" y="6164920"/>
            <a:ext cx="12192000" cy="693080"/>
          </a:xfrm>
          <a:prstGeom prst="rect">
            <a:avLst/>
          </a:prstGeom>
          <a:solidFill>
            <a:srgbClr val="0D5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14" name="Google Shape;191;p32">
            <a:extLst>
              <a:ext uri="{FF2B5EF4-FFF2-40B4-BE49-F238E27FC236}">
                <a16:creationId xmlns:a16="http://schemas.microsoft.com/office/drawing/2014/main" id="{B1DC8FE8-836A-E34A-4A07-AE4158F1AAC7}"/>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16086"/>
            <a:ext cx="1880941" cy="417986"/>
          </a:xfrm>
          <a:prstGeom prst="rect">
            <a:avLst/>
          </a:prstGeom>
          <a:noFill/>
          <a:ln w="9525" cap="flat" cmpd="sng">
            <a:noFill/>
            <a:prstDash val="solid"/>
            <a:round/>
            <a:headEnd type="none" w="sm" len="sm"/>
            <a:tailEnd type="none" w="sm" len="sm"/>
          </a:ln>
        </p:spPr>
      </p:pic>
      <p:pic>
        <p:nvPicPr>
          <p:cNvPr id="17" name="Picture 16" descr="A colorful circle with a black background&#10;&#10;Description automatically generated">
            <a:extLst>
              <a:ext uri="{FF2B5EF4-FFF2-40B4-BE49-F238E27FC236}">
                <a16:creationId xmlns:a16="http://schemas.microsoft.com/office/drawing/2014/main" id="{74D7601E-B693-90E9-D2F3-27522AB51BE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spTree>
    <p:extLst>
      <p:ext uri="{BB962C8B-B14F-4D97-AF65-F5344CB8AC3E}">
        <p14:creationId xmlns:p14="http://schemas.microsoft.com/office/powerpoint/2010/main" val="16294442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Six speak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A3DBE-98F2-1E77-CC38-690F77C34F7D}"/>
              </a:ext>
            </a:extLst>
          </p:cNvPr>
          <p:cNvSpPr>
            <a:spLocks noGrp="1"/>
          </p:cNvSpPr>
          <p:nvPr>
            <p:ph type="title" hasCustomPrompt="1"/>
          </p:nvPr>
        </p:nvSpPr>
        <p:spPr/>
        <p:txBody>
          <a:bodyPr>
            <a:normAutofit/>
          </a:bodyPr>
          <a:lstStyle>
            <a:lvl1pPr>
              <a:defRPr sz="3600"/>
            </a:lvl1pPr>
          </a:lstStyle>
          <a:p>
            <a:r>
              <a:rPr lang="en-US"/>
              <a:t>Click to add session title</a:t>
            </a:r>
          </a:p>
        </p:txBody>
      </p:sp>
      <p:pic>
        <p:nvPicPr>
          <p:cNvPr id="6" name="Image 1">
            <a:extLst>
              <a:ext uri="{FF2B5EF4-FFF2-40B4-BE49-F238E27FC236}">
                <a16:creationId xmlns:a16="http://schemas.microsoft.com/office/drawing/2014/main" id="{CCEC6EDE-24AA-F228-8B71-F7C5102AC733}"/>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13701" t="13598" r="13538" b="13983"/>
          <a:stretch/>
        </p:blipFill>
        <p:spPr>
          <a:xfrm>
            <a:off x="183418" y="2714485"/>
            <a:ext cx="1569735" cy="1562379"/>
          </a:xfrm>
          <a:prstGeom prst="rect">
            <a:avLst/>
          </a:prstGeom>
        </p:spPr>
      </p:pic>
      <p:sp>
        <p:nvSpPr>
          <p:cNvPr id="18" name="Text Placeholder 17">
            <a:extLst>
              <a:ext uri="{FF2B5EF4-FFF2-40B4-BE49-F238E27FC236}">
                <a16:creationId xmlns:a16="http://schemas.microsoft.com/office/drawing/2014/main" id="{C0AF62B2-5172-4E3F-E5BE-527B7761D30D}"/>
              </a:ext>
            </a:extLst>
          </p:cNvPr>
          <p:cNvSpPr>
            <a:spLocks noGrp="1"/>
          </p:cNvSpPr>
          <p:nvPr>
            <p:ph type="body" sz="quarter" idx="16" hasCustomPrompt="1"/>
          </p:nvPr>
        </p:nvSpPr>
        <p:spPr>
          <a:xfrm>
            <a:off x="276648" y="4418499"/>
            <a:ext cx="1438405" cy="436812"/>
          </a:xfrm>
        </p:spPr>
        <p:txBody>
          <a:bodyPr>
            <a:noAutofit/>
          </a:bodyPr>
          <a:lstStyle>
            <a:lvl1pPr marL="0" indent="0" algn="ctr">
              <a:buNone/>
              <a:defRPr sz="1400" b="1">
                <a:solidFill>
                  <a:srgbClr val="558692"/>
                </a:solidFill>
              </a:defRPr>
            </a:lvl1pPr>
          </a:lstStyle>
          <a:p>
            <a:pPr lvl="0"/>
            <a:r>
              <a:rPr lang="en-US"/>
              <a:t>Add speaker name</a:t>
            </a:r>
          </a:p>
        </p:txBody>
      </p:sp>
      <p:sp>
        <p:nvSpPr>
          <p:cNvPr id="19" name="Text Placeholder 17">
            <a:extLst>
              <a:ext uri="{FF2B5EF4-FFF2-40B4-BE49-F238E27FC236}">
                <a16:creationId xmlns:a16="http://schemas.microsoft.com/office/drawing/2014/main" id="{CE6552BF-5C27-E5EB-2CCC-DCE4D701EE43}"/>
              </a:ext>
            </a:extLst>
          </p:cNvPr>
          <p:cNvSpPr>
            <a:spLocks noGrp="1"/>
          </p:cNvSpPr>
          <p:nvPr>
            <p:ph type="body" sz="quarter" idx="17" hasCustomPrompt="1"/>
          </p:nvPr>
        </p:nvSpPr>
        <p:spPr>
          <a:xfrm>
            <a:off x="276648" y="4923593"/>
            <a:ext cx="1438405" cy="436812"/>
          </a:xfrm>
        </p:spPr>
        <p:txBody>
          <a:bodyPr>
            <a:normAutofit/>
          </a:bodyPr>
          <a:lstStyle>
            <a:lvl1pPr marL="0" indent="0" algn="ctr">
              <a:buNone/>
              <a:defRPr sz="1400" b="0">
                <a:solidFill>
                  <a:srgbClr val="558692"/>
                </a:solidFill>
              </a:defRPr>
            </a:lvl1pPr>
          </a:lstStyle>
          <a:p>
            <a:pPr lvl="0"/>
            <a:r>
              <a:rPr lang="en-US"/>
              <a:t>Add </a:t>
            </a:r>
            <a:r>
              <a:rPr lang="en-US" err="1"/>
              <a:t>organisation</a:t>
            </a:r>
            <a:endParaRPr lang="en-US"/>
          </a:p>
        </p:txBody>
      </p:sp>
      <p:pic>
        <p:nvPicPr>
          <p:cNvPr id="3" name="Image 1">
            <a:extLst>
              <a:ext uri="{FF2B5EF4-FFF2-40B4-BE49-F238E27FC236}">
                <a16:creationId xmlns:a16="http://schemas.microsoft.com/office/drawing/2014/main" id="{BF972FD5-49DA-5C7D-F558-55025C23FF5B}"/>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13701" t="13598" r="13538" b="13983"/>
          <a:stretch/>
        </p:blipFill>
        <p:spPr>
          <a:xfrm>
            <a:off x="2167041" y="2714485"/>
            <a:ext cx="1569735" cy="1562379"/>
          </a:xfrm>
          <a:prstGeom prst="rect">
            <a:avLst/>
          </a:prstGeom>
        </p:spPr>
      </p:pic>
      <p:pic>
        <p:nvPicPr>
          <p:cNvPr id="4" name="Image 1">
            <a:extLst>
              <a:ext uri="{FF2B5EF4-FFF2-40B4-BE49-F238E27FC236}">
                <a16:creationId xmlns:a16="http://schemas.microsoft.com/office/drawing/2014/main" id="{F3C72E2F-1185-68CA-8B28-AD85168B0784}"/>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13701" t="13598" r="13538" b="13983"/>
          <a:stretch/>
        </p:blipFill>
        <p:spPr>
          <a:xfrm>
            <a:off x="4150664" y="2706426"/>
            <a:ext cx="1569735" cy="1562379"/>
          </a:xfrm>
          <a:prstGeom prst="rect">
            <a:avLst/>
          </a:prstGeom>
        </p:spPr>
      </p:pic>
      <p:pic>
        <p:nvPicPr>
          <p:cNvPr id="5" name="Image 1">
            <a:extLst>
              <a:ext uri="{FF2B5EF4-FFF2-40B4-BE49-F238E27FC236}">
                <a16:creationId xmlns:a16="http://schemas.microsoft.com/office/drawing/2014/main" id="{E11FE7EF-8045-A1FE-1F77-0CECABA93F1A}"/>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13701" t="13598" r="13538" b="13983"/>
          <a:stretch/>
        </p:blipFill>
        <p:spPr>
          <a:xfrm>
            <a:off x="6134287" y="2714485"/>
            <a:ext cx="1569735" cy="1562379"/>
          </a:xfrm>
          <a:prstGeom prst="rect">
            <a:avLst/>
          </a:prstGeom>
        </p:spPr>
      </p:pic>
      <p:pic>
        <p:nvPicPr>
          <p:cNvPr id="8" name="Image 1">
            <a:extLst>
              <a:ext uri="{FF2B5EF4-FFF2-40B4-BE49-F238E27FC236}">
                <a16:creationId xmlns:a16="http://schemas.microsoft.com/office/drawing/2014/main" id="{0EC2737D-BBCA-D76D-96C4-6BEFE06C5E76}"/>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13701" t="13598" r="13538" b="13983"/>
          <a:stretch/>
        </p:blipFill>
        <p:spPr>
          <a:xfrm>
            <a:off x="8117910" y="2664970"/>
            <a:ext cx="1569735" cy="1562379"/>
          </a:xfrm>
          <a:prstGeom prst="rect">
            <a:avLst/>
          </a:prstGeom>
        </p:spPr>
      </p:pic>
      <p:pic>
        <p:nvPicPr>
          <p:cNvPr id="7" name="Image 1">
            <a:extLst>
              <a:ext uri="{FF2B5EF4-FFF2-40B4-BE49-F238E27FC236}">
                <a16:creationId xmlns:a16="http://schemas.microsoft.com/office/drawing/2014/main" id="{DAD35E99-1BF5-89A0-5A46-D3B6615915F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l="13701" t="13598" r="13538" b="13983"/>
          <a:stretch/>
        </p:blipFill>
        <p:spPr>
          <a:xfrm>
            <a:off x="10101535" y="2660232"/>
            <a:ext cx="1569735" cy="1562379"/>
          </a:xfrm>
          <a:prstGeom prst="rect">
            <a:avLst/>
          </a:prstGeom>
        </p:spPr>
      </p:pic>
      <p:sp>
        <p:nvSpPr>
          <p:cNvPr id="14" name="Text Placeholder 17">
            <a:extLst>
              <a:ext uri="{FF2B5EF4-FFF2-40B4-BE49-F238E27FC236}">
                <a16:creationId xmlns:a16="http://schemas.microsoft.com/office/drawing/2014/main" id="{DFDFCE73-D3B1-9F83-47D8-350BF77DA12F}"/>
              </a:ext>
            </a:extLst>
          </p:cNvPr>
          <p:cNvSpPr>
            <a:spLocks noGrp="1"/>
          </p:cNvSpPr>
          <p:nvPr>
            <p:ph type="body" sz="quarter" idx="18" hasCustomPrompt="1"/>
          </p:nvPr>
        </p:nvSpPr>
        <p:spPr>
          <a:xfrm>
            <a:off x="2231696" y="4418499"/>
            <a:ext cx="1438405" cy="436812"/>
          </a:xfrm>
        </p:spPr>
        <p:txBody>
          <a:bodyPr>
            <a:noAutofit/>
          </a:bodyPr>
          <a:lstStyle>
            <a:lvl1pPr marL="0" indent="0" algn="ctr">
              <a:buNone/>
              <a:defRPr sz="1400" b="1">
                <a:solidFill>
                  <a:srgbClr val="558692"/>
                </a:solidFill>
              </a:defRPr>
            </a:lvl1pPr>
          </a:lstStyle>
          <a:p>
            <a:pPr lvl="0"/>
            <a:r>
              <a:rPr lang="en-US"/>
              <a:t>Add speaker name</a:t>
            </a:r>
          </a:p>
        </p:txBody>
      </p:sp>
      <p:sp>
        <p:nvSpPr>
          <p:cNvPr id="17" name="Text Placeholder 17">
            <a:extLst>
              <a:ext uri="{FF2B5EF4-FFF2-40B4-BE49-F238E27FC236}">
                <a16:creationId xmlns:a16="http://schemas.microsoft.com/office/drawing/2014/main" id="{B31AA766-61FA-C9BF-E5EC-E73F31511E1A}"/>
              </a:ext>
            </a:extLst>
          </p:cNvPr>
          <p:cNvSpPr>
            <a:spLocks noGrp="1"/>
          </p:cNvSpPr>
          <p:nvPr>
            <p:ph type="body" sz="quarter" idx="19" hasCustomPrompt="1"/>
          </p:nvPr>
        </p:nvSpPr>
        <p:spPr>
          <a:xfrm>
            <a:off x="2231696" y="4923593"/>
            <a:ext cx="1438405" cy="436812"/>
          </a:xfrm>
        </p:spPr>
        <p:txBody>
          <a:bodyPr>
            <a:normAutofit/>
          </a:bodyPr>
          <a:lstStyle>
            <a:lvl1pPr marL="0" indent="0" algn="ctr">
              <a:buNone/>
              <a:defRPr sz="1400" b="0">
                <a:solidFill>
                  <a:srgbClr val="558692"/>
                </a:solidFill>
              </a:defRPr>
            </a:lvl1pPr>
          </a:lstStyle>
          <a:p>
            <a:pPr lvl="0"/>
            <a:r>
              <a:rPr lang="en-US"/>
              <a:t>Add </a:t>
            </a:r>
            <a:r>
              <a:rPr lang="en-US" err="1"/>
              <a:t>organisation</a:t>
            </a:r>
            <a:endParaRPr lang="en-US"/>
          </a:p>
        </p:txBody>
      </p:sp>
      <p:sp>
        <p:nvSpPr>
          <p:cNvPr id="21" name="Text Placeholder 17">
            <a:extLst>
              <a:ext uri="{FF2B5EF4-FFF2-40B4-BE49-F238E27FC236}">
                <a16:creationId xmlns:a16="http://schemas.microsoft.com/office/drawing/2014/main" id="{49439283-CD3C-1BEF-AB3D-1921955CF0F0}"/>
              </a:ext>
            </a:extLst>
          </p:cNvPr>
          <p:cNvSpPr>
            <a:spLocks noGrp="1"/>
          </p:cNvSpPr>
          <p:nvPr>
            <p:ph type="body" sz="quarter" idx="20" hasCustomPrompt="1"/>
          </p:nvPr>
        </p:nvSpPr>
        <p:spPr>
          <a:xfrm>
            <a:off x="4205794" y="4418499"/>
            <a:ext cx="1438405" cy="436812"/>
          </a:xfrm>
        </p:spPr>
        <p:txBody>
          <a:bodyPr>
            <a:noAutofit/>
          </a:bodyPr>
          <a:lstStyle>
            <a:lvl1pPr marL="0" indent="0" algn="ctr">
              <a:buNone/>
              <a:defRPr sz="1400" b="1">
                <a:solidFill>
                  <a:srgbClr val="558692"/>
                </a:solidFill>
              </a:defRPr>
            </a:lvl1pPr>
          </a:lstStyle>
          <a:p>
            <a:pPr lvl="0"/>
            <a:r>
              <a:rPr lang="en-US"/>
              <a:t>Add speaker name</a:t>
            </a:r>
          </a:p>
        </p:txBody>
      </p:sp>
      <p:sp>
        <p:nvSpPr>
          <p:cNvPr id="22" name="Text Placeholder 17">
            <a:extLst>
              <a:ext uri="{FF2B5EF4-FFF2-40B4-BE49-F238E27FC236}">
                <a16:creationId xmlns:a16="http://schemas.microsoft.com/office/drawing/2014/main" id="{73CB7C6E-AF63-9555-541D-3AAA6A34921A}"/>
              </a:ext>
            </a:extLst>
          </p:cNvPr>
          <p:cNvSpPr>
            <a:spLocks noGrp="1"/>
          </p:cNvSpPr>
          <p:nvPr>
            <p:ph type="body" sz="quarter" idx="21" hasCustomPrompt="1"/>
          </p:nvPr>
        </p:nvSpPr>
        <p:spPr>
          <a:xfrm>
            <a:off x="4205794" y="4923593"/>
            <a:ext cx="1438405" cy="436812"/>
          </a:xfrm>
        </p:spPr>
        <p:txBody>
          <a:bodyPr>
            <a:normAutofit/>
          </a:bodyPr>
          <a:lstStyle>
            <a:lvl1pPr marL="0" indent="0" algn="ctr">
              <a:buNone/>
              <a:defRPr sz="1400" b="0">
                <a:solidFill>
                  <a:srgbClr val="558692"/>
                </a:solidFill>
              </a:defRPr>
            </a:lvl1pPr>
          </a:lstStyle>
          <a:p>
            <a:pPr lvl="0"/>
            <a:r>
              <a:rPr lang="en-US"/>
              <a:t>Add </a:t>
            </a:r>
            <a:r>
              <a:rPr lang="en-US" err="1"/>
              <a:t>organisation</a:t>
            </a:r>
            <a:endParaRPr lang="en-US"/>
          </a:p>
        </p:txBody>
      </p:sp>
      <p:sp>
        <p:nvSpPr>
          <p:cNvPr id="23" name="Text Placeholder 17">
            <a:extLst>
              <a:ext uri="{FF2B5EF4-FFF2-40B4-BE49-F238E27FC236}">
                <a16:creationId xmlns:a16="http://schemas.microsoft.com/office/drawing/2014/main" id="{067810D9-F69B-3479-7B8F-5CF8DDBF527C}"/>
              </a:ext>
            </a:extLst>
          </p:cNvPr>
          <p:cNvSpPr>
            <a:spLocks noGrp="1"/>
          </p:cNvSpPr>
          <p:nvPr>
            <p:ph type="body" sz="quarter" idx="22" hasCustomPrompt="1"/>
          </p:nvPr>
        </p:nvSpPr>
        <p:spPr>
          <a:xfrm>
            <a:off x="6265617" y="4418499"/>
            <a:ext cx="1438405" cy="436812"/>
          </a:xfrm>
        </p:spPr>
        <p:txBody>
          <a:bodyPr>
            <a:noAutofit/>
          </a:bodyPr>
          <a:lstStyle>
            <a:lvl1pPr marL="0" indent="0" algn="ctr">
              <a:buNone/>
              <a:defRPr sz="1400" b="1">
                <a:solidFill>
                  <a:srgbClr val="558692"/>
                </a:solidFill>
              </a:defRPr>
            </a:lvl1pPr>
          </a:lstStyle>
          <a:p>
            <a:pPr lvl="0"/>
            <a:r>
              <a:rPr lang="en-US"/>
              <a:t>Add speaker name</a:t>
            </a:r>
          </a:p>
        </p:txBody>
      </p:sp>
      <p:sp>
        <p:nvSpPr>
          <p:cNvPr id="24" name="Text Placeholder 17">
            <a:extLst>
              <a:ext uri="{FF2B5EF4-FFF2-40B4-BE49-F238E27FC236}">
                <a16:creationId xmlns:a16="http://schemas.microsoft.com/office/drawing/2014/main" id="{9E7F1758-B237-7C07-EF36-A66FC0AD5F3A}"/>
              </a:ext>
            </a:extLst>
          </p:cNvPr>
          <p:cNvSpPr>
            <a:spLocks noGrp="1"/>
          </p:cNvSpPr>
          <p:nvPr>
            <p:ph type="body" sz="quarter" idx="23" hasCustomPrompt="1"/>
          </p:nvPr>
        </p:nvSpPr>
        <p:spPr>
          <a:xfrm>
            <a:off x="6265617" y="4923593"/>
            <a:ext cx="1438405" cy="436812"/>
          </a:xfrm>
        </p:spPr>
        <p:txBody>
          <a:bodyPr>
            <a:normAutofit/>
          </a:bodyPr>
          <a:lstStyle>
            <a:lvl1pPr marL="0" indent="0" algn="ctr">
              <a:buNone/>
              <a:defRPr sz="1400" b="0">
                <a:solidFill>
                  <a:srgbClr val="558692"/>
                </a:solidFill>
              </a:defRPr>
            </a:lvl1pPr>
          </a:lstStyle>
          <a:p>
            <a:pPr lvl="0"/>
            <a:r>
              <a:rPr lang="en-US"/>
              <a:t>Add </a:t>
            </a:r>
            <a:r>
              <a:rPr lang="en-US" err="1"/>
              <a:t>organisation</a:t>
            </a:r>
            <a:endParaRPr lang="en-US"/>
          </a:p>
        </p:txBody>
      </p:sp>
      <p:sp>
        <p:nvSpPr>
          <p:cNvPr id="25" name="Text Placeholder 17">
            <a:extLst>
              <a:ext uri="{FF2B5EF4-FFF2-40B4-BE49-F238E27FC236}">
                <a16:creationId xmlns:a16="http://schemas.microsoft.com/office/drawing/2014/main" id="{7C025AED-77CE-2173-C41A-089C984C2766}"/>
              </a:ext>
            </a:extLst>
          </p:cNvPr>
          <p:cNvSpPr>
            <a:spLocks noGrp="1"/>
          </p:cNvSpPr>
          <p:nvPr>
            <p:ph type="body" sz="quarter" idx="24" hasCustomPrompt="1"/>
          </p:nvPr>
        </p:nvSpPr>
        <p:spPr>
          <a:xfrm>
            <a:off x="8249240" y="4418499"/>
            <a:ext cx="1438405" cy="436812"/>
          </a:xfrm>
        </p:spPr>
        <p:txBody>
          <a:bodyPr>
            <a:noAutofit/>
          </a:bodyPr>
          <a:lstStyle>
            <a:lvl1pPr marL="0" indent="0" algn="ctr">
              <a:buNone/>
              <a:defRPr sz="1400" b="1">
                <a:solidFill>
                  <a:srgbClr val="558692"/>
                </a:solidFill>
              </a:defRPr>
            </a:lvl1pPr>
          </a:lstStyle>
          <a:p>
            <a:pPr lvl="0"/>
            <a:r>
              <a:rPr lang="en-US"/>
              <a:t>Add speaker name</a:t>
            </a:r>
          </a:p>
        </p:txBody>
      </p:sp>
      <p:sp>
        <p:nvSpPr>
          <p:cNvPr id="26" name="Text Placeholder 17">
            <a:extLst>
              <a:ext uri="{FF2B5EF4-FFF2-40B4-BE49-F238E27FC236}">
                <a16:creationId xmlns:a16="http://schemas.microsoft.com/office/drawing/2014/main" id="{7D9B298E-326F-A2C7-A820-1246BC153E46}"/>
              </a:ext>
            </a:extLst>
          </p:cNvPr>
          <p:cNvSpPr>
            <a:spLocks noGrp="1"/>
          </p:cNvSpPr>
          <p:nvPr>
            <p:ph type="body" sz="quarter" idx="25" hasCustomPrompt="1"/>
          </p:nvPr>
        </p:nvSpPr>
        <p:spPr>
          <a:xfrm>
            <a:off x="8249240" y="4923593"/>
            <a:ext cx="1438405" cy="436812"/>
          </a:xfrm>
        </p:spPr>
        <p:txBody>
          <a:bodyPr>
            <a:normAutofit/>
          </a:bodyPr>
          <a:lstStyle>
            <a:lvl1pPr marL="0" indent="0" algn="ctr">
              <a:buNone/>
              <a:defRPr sz="1400" b="0">
                <a:solidFill>
                  <a:srgbClr val="558692"/>
                </a:solidFill>
              </a:defRPr>
            </a:lvl1pPr>
          </a:lstStyle>
          <a:p>
            <a:pPr lvl="0"/>
            <a:r>
              <a:rPr lang="en-US"/>
              <a:t>Add </a:t>
            </a:r>
            <a:r>
              <a:rPr lang="en-US" err="1"/>
              <a:t>organisation</a:t>
            </a:r>
            <a:endParaRPr lang="en-US"/>
          </a:p>
        </p:txBody>
      </p:sp>
      <p:sp>
        <p:nvSpPr>
          <p:cNvPr id="28" name="Text Placeholder 17">
            <a:extLst>
              <a:ext uri="{FF2B5EF4-FFF2-40B4-BE49-F238E27FC236}">
                <a16:creationId xmlns:a16="http://schemas.microsoft.com/office/drawing/2014/main" id="{E5EDF86C-DA01-86D7-9563-E788535C0752}"/>
              </a:ext>
            </a:extLst>
          </p:cNvPr>
          <p:cNvSpPr>
            <a:spLocks noGrp="1"/>
          </p:cNvSpPr>
          <p:nvPr>
            <p:ph type="body" sz="quarter" idx="26" hasCustomPrompt="1"/>
          </p:nvPr>
        </p:nvSpPr>
        <p:spPr>
          <a:xfrm>
            <a:off x="10232863" y="4418499"/>
            <a:ext cx="1438405" cy="436812"/>
          </a:xfrm>
        </p:spPr>
        <p:txBody>
          <a:bodyPr>
            <a:noAutofit/>
          </a:bodyPr>
          <a:lstStyle>
            <a:lvl1pPr marL="0" indent="0" algn="ctr">
              <a:buNone/>
              <a:defRPr sz="1400" b="1">
                <a:solidFill>
                  <a:srgbClr val="558692"/>
                </a:solidFill>
              </a:defRPr>
            </a:lvl1pPr>
          </a:lstStyle>
          <a:p>
            <a:pPr lvl="0"/>
            <a:r>
              <a:rPr lang="en-US"/>
              <a:t>Add speaker name</a:t>
            </a:r>
          </a:p>
        </p:txBody>
      </p:sp>
      <p:sp>
        <p:nvSpPr>
          <p:cNvPr id="29" name="Text Placeholder 17">
            <a:extLst>
              <a:ext uri="{FF2B5EF4-FFF2-40B4-BE49-F238E27FC236}">
                <a16:creationId xmlns:a16="http://schemas.microsoft.com/office/drawing/2014/main" id="{A8A9D354-7F90-E680-54F0-35FFC7CAA6C0}"/>
              </a:ext>
            </a:extLst>
          </p:cNvPr>
          <p:cNvSpPr>
            <a:spLocks noGrp="1"/>
          </p:cNvSpPr>
          <p:nvPr>
            <p:ph type="body" sz="quarter" idx="27" hasCustomPrompt="1"/>
          </p:nvPr>
        </p:nvSpPr>
        <p:spPr>
          <a:xfrm>
            <a:off x="10232863" y="4923593"/>
            <a:ext cx="1438405" cy="436812"/>
          </a:xfrm>
        </p:spPr>
        <p:txBody>
          <a:bodyPr>
            <a:normAutofit/>
          </a:bodyPr>
          <a:lstStyle>
            <a:lvl1pPr marL="0" indent="0" algn="ctr">
              <a:buNone/>
              <a:defRPr sz="1400" b="0">
                <a:solidFill>
                  <a:srgbClr val="558692"/>
                </a:solidFill>
              </a:defRPr>
            </a:lvl1pPr>
          </a:lstStyle>
          <a:p>
            <a:pPr lvl="0"/>
            <a:r>
              <a:rPr lang="en-US"/>
              <a:t>Add </a:t>
            </a:r>
            <a:r>
              <a:rPr lang="en-US" err="1"/>
              <a:t>organisation</a:t>
            </a:r>
            <a:endParaRPr lang="en-US"/>
          </a:p>
        </p:txBody>
      </p:sp>
      <p:sp>
        <p:nvSpPr>
          <p:cNvPr id="30" name="Picture Placeholder 23">
            <a:extLst>
              <a:ext uri="{FF2B5EF4-FFF2-40B4-BE49-F238E27FC236}">
                <a16:creationId xmlns:a16="http://schemas.microsoft.com/office/drawing/2014/main" id="{F5F5D18B-A6B0-2593-AA1F-DC1BBEC33BCE}"/>
              </a:ext>
            </a:extLst>
          </p:cNvPr>
          <p:cNvSpPr>
            <a:spLocks noGrp="1"/>
          </p:cNvSpPr>
          <p:nvPr>
            <p:ph type="pic" sz="quarter" idx="14"/>
          </p:nvPr>
        </p:nvSpPr>
        <p:spPr>
          <a:xfrm>
            <a:off x="557017" y="3086854"/>
            <a:ext cx="841586" cy="834202"/>
          </a:xfrm>
          <a:prstGeom prst="flowChartOr">
            <a:avLst/>
          </a:prstGeom>
        </p:spPr>
        <p:txBody>
          <a:bodyPr>
            <a:normAutofit/>
          </a:bodyPr>
          <a:lstStyle>
            <a:lvl1pPr marL="0" indent="0">
              <a:buNone/>
              <a:defRPr sz="1100"/>
            </a:lvl1pPr>
          </a:lstStyle>
          <a:p>
            <a:endParaRPr lang="en-US"/>
          </a:p>
        </p:txBody>
      </p:sp>
      <p:sp>
        <p:nvSpPr>
          <p:cNvPr id="35" name="Picture Placeholder 23">
            <a:extLst>
              <a:ext uri="{FF2B5EF4-FFF2-40B4-BE49-F238E27FC236}">
                <a16:creationId xmlns:a16="http://schemas.microsoft.com/office/drawing/2014/main" id="{D9544A8E-797D-EDA6-4C3F-DEF29D00BE91}"/>
              </a:ext>
            </a:extLst>
          </p:cNvPr>
          <p:cNvSpPr>
            <a:spLocks noGrp="1"/>
          </p:cNvSpPr>
          <p:nvPr>
            <p:ph type="pic" sz="quarter" idx="28"/>
          </p:nvPr>
        </p:nvSpPr>
        <p:spPr>
          <a:xfrm>
            <a:off x="2531115" y="3078083"/>
            <a:ext cx="841586" cy="834202"/>
          </a:xfrm>
          <a:prstGeom prst="flowChartOr">
            <a:avLst/>
          </a:prstGeom>
        </p:spPr>
        <p:txBody>
          <a:bodyPr>
            <a:normAutofit/>
          </a:bodyPr>
          <a:lstStyle>
            <a:lvl1pPr marL="0" indent="0">
              <a:buNone/>
              <a:defRPr sz="1100"/>
            </a:lvl1pPr>
          </a:lstStyle>
          <a:p>
            <a:endParaRPr lang="en-US"/>
          </a:p>
        </p:txBody>
      </p:sp>
      <p:sp>
        <p:nvSpPr>
          <p:cNvPr id="36" name="Picture Placeholder 23">
            <a:extLst>
              <a:ext uri="{FF2B5EF4-FFF2-40B4-BE49-F238E27FC236}">
                <a16:creationId xmlns:a16="http://schemas.microsoft.com/office/drawing/2014/main" id="{C782DD9B-514B-118E-1755-3463E0FAFE55}"/>
              </a:ext>
            </a:extLst>
          </p:cNvPr>
          <p:cNvSpPr>
            <a:spLocks noGrp="1"/>
          </p:cNvSpPr>
          <p:nvPr>
            <p:ph type="pic" sz="quarter" idx="29"/>
          </p:nvPr>
        </p:nvSpPr>
        <p:spPr>
          <a:xfrm>
            <a:off x="4514738" y="3078083"/>
            <a:ext cx="841586" cy="834202"/>
          </a:xfrm>
          <a:prstGeom prst="flowChartOr">
            <a:avLst/>
          </a:prstGeom>
        </p:spPr>
        <p:txBody>
          <a:bodyPr>
            <a:normAutofit/>
          </a:bodyPr>
          <a:lstStyle>
            <a:lvl1pPr marL="0" indent="0">
              <a:buNone/>
              <a:defRPr sz="1100"/>
            </a:lvl1pPr>
          </a:lstStyle>
          <a:p>
            <a:endParaRPr lang="en-US"/>
          </a:p>
        </p:txBody>
      </p:sp>
      <p:sp>
        <p:nvSpPr>
          <p:cNvPr id="37" name="Picture Placeholder 23">
            <a:extLst>
              <a:ext uri="{FF2B5EF4-FFF2-40B4-BE49-F238E27FC236}">
                <a16:creationId xmlns:a16="http://schemas.microsoft.com/office/drawing/2014/main" id="{9DB49148-805C-E5FA-56EE-661AE8C05847}"/>
              </a:ext>
            </a:extLst>
          </p:cNvPr>
          <p:cNvSpPr>
            <a:spLocks noGrp="1"/>
          </p:cNvSpPr>
          <p:nvPr>
            <p:ph type="pic" sz="quarter" idx="30"/>
          </p:nvPr>
        </p:nvSpPr>
        <p:spPr>
          <a:xfrm>
            <a:off x="6507886" y="3086854"/>
            <a:ext cx="841586" cy="834202"/>
          </a:xfrm>
          <a:prstGeom prst="flowChartOr">
            <a:avLst/>
          </a:prstGeom>
        </p:spPr>
        <p:txBody>
          <a:bodyPr>
            <a:normAutofit/>
          </a:bodyPr>
          <a:lstStyle>
            <a:lvl1pPr marL="0" indent="0">
              <a:buNone/>
              <a:defRPr sz="1100"/>
            </a:lvl1pPr>
          </a:lstStyle>
          <a:p>
            <a:endParaRPr lang="en-US"/>
          </a:p>
        </p:txBody>
      </p:sp>
      <p:sp>
        <p:nvSpPr>
          <p:cNvPr id="38" name="Picture Placeholder 23">
            <a:extLst>
              <a:ext uri="{FF2B5EF4-FFF2-40B4-BE49-F238E27FC236}">
                <a16:creationId xmlns:a16="http://schemas.microsoft.com/office/drawing/2014/main" id="{C80955B1-D4CC-525C-D71D-AD2BCE997005}"/>
              </a:ext>
            </a:extLst>
          </p:cNvPr>
          <p:cNvSpPr>
            <a:spLocks noGrp="1"/>
          </p:cNvSpPr>
          <p:nvPr>
            <p:ph type="pic" sz="quarter" idx="31"/>
          </p:nvPr>
        </p:nvSpPr>
        <p:spPr>
          <a:xfrm>
            <a:off x="8484726" y="3039983"/>
            <a:ext cx="841586" cy="834202"/>
          </a:xfrm>
          <a:prstGeom prst="flowChartOr">
            <a:avLst/>
          </a:prstGeom>
        </p:spPr>
        <p:txBody>
          <a:bodyPr>
            <a:normAutofit/>
          </a:bodyPr>
          <a:lstStyle>
            <a:lvl1pPr marL="0" indent="0">
              <a:buNone/>
              <a:defRPr sz="1100"/>
            </a:lvl1pPr>
          </a:lstStyle>
          <a:p>
            <a:endParaRPr lang="en-US"/>
          </a:p>
        </p:txBody>
      </p:sp>
      <p:sp>
        <p:nvSpPr>
          <p:cNvPr id="39" name="Picture Placeholder 23">
            <a:extLst>
              <a:ext uri="{FF2B5EF4-FFF2-40B4-BE49-F238E27FC236}">
                <a16:creationId xmlns:a16="http://schemas.microsoft.com/office/drawing/2014/main" id="{6AEAD242-2AB2-833D-2D31-D128E26266DC}"/>
              </a:ext>
            </a:extLst>
          </p:cNvPr>
          <p:cNvSpPr>
            <a:spLocks noGrp="1"/>
          </p:cNvSpPr>
          <p:nvPr>
            <p:ph type="pic" sz="quarter" idx="32"/>
          </p:nvPr>
        </p:nvSpPr>
        <p:spPr>
          <a:xfrm>
            <a:off x="10475134" y="3031906"/>
            <a:ext cx="841586" cy="834202"/>
          </a:xfrm>
          <a:prstGeom prst="flowChartOr">
            <a:avLst/>
          </a:prstGeom>
        </p:spPr>
        <p:txBody>
          <a:bodyPr>
            <a:normAutofit/>
          </a:bodyPr>
          <a:lstStyle>
            <a:lvl1pPr marL="0" indent="0">
              <a:buNone/>
              <a:defRPr sz="1100"/>
            </a:lvl1pPr>
          </a:lstStyle>
          <a:p>
            <a:endParaRPr lang="en-US"/>
          </a:p>
        </p:txBody>
      </p:sp>
      <p:sp>
        <p:nvSpPr>
          <p:cNvPr id="9" name="Rectangle 8">
            <a:extLst>
              <a:ext uri="{FF2B5EF4-FFF2-40B4-BE49-F238E27FC236}">
                <a16:creationId xmlns:a16="http://schemas.microsoft.com/office/drawing/2014/main" id="{136FD941-99D1-4F22-6883-56A95BBFFFC1}"/>
              </a:ext>
            </a:extLst>
          </p:cNvPr>
          <p:cNvSpPr/>
          <p:nvPr userDrawn="1"/>
        </p:nvSpPr>
        <p:spPr>
          <a:xfrm>
            <a:off x="0" y="6164920"/>
            <a:ext cx="12192000" cy="693080"/>
          </a:xfrm>
          <a:prstGeom prst="rect">
            <a:avLst/>
          </a:prstGeom>
          <a:solidFill>
            <a:srgbClr val="0D5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10" name="Google Shape;191;p32">
            <a:extLst>
              <a:ext uri="{FF2B5EF4-FFF2-40B4-BE49-F238E27FC236}">
                <a16:creationId xmlns:a16="http://schemas.microsoft.com/office/drawing/2014/main" id="{47AFFA83-511A-ACA1-4E4F-3CF2BD6660BE}"/>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16086"/>
            <a:ext cx="1880941" cy="417986"/>
          </a:xfrm>
          <a:prstGeom prst="rect">
            <a:avLst/>
          </a:prstGeom>
          <a:noFill/>
          <a:ln w="9525" cap="flat" cmpd="sng">
            <a:noFill/>
            <a:prstDash val="solid"/>
            <a:round/>
            <a:headEnd type="none" w="sm" len="sm"/>
            <a:tailEnd type="none" w="sm" len="sm"/>
          </a:ln>
        </p:spPr>
      </p:pic>
      <p:pic>
        <p:nvPicPr>
          <p:cNvPr id="11" name="Picture 10" descr="A colorful circle with a black background&#10;&#10;Description automatically generated">
            <a:extLst>
              <a:ext uri="{FF2B5EF4-FFF2-40B4-BE49-F238E27FC236}">
                <a16:creationId xmlns:a16="http://schemas.microsoft.com/office/drawing/2014/main" id="{F061C2AB-2854-66D8-AFB0-AFD11D0EE0B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spTree>
    <p:extLst>
      <p:ext uri="{BB962C8B-B14F-4D97-AF65-F5344CB8AC3E}">
        <p14:creationId xmlns:p14="http://schemas.microsoft.com/office/powerpoint/2010/main" val="19544945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Image v2">
    <p:spTree>
      <p:nvGrpSpPr>
        <p:cNvPr id="1" name=""/>
        <p:cNvGrpSpPr/>
        <p:nvPr/>
      </p:nvGrpSpPr>
      <p:grpSpPr>
        <a:xfrm>
          <a:off x="0" y="0"/>
          <a:ext cx="0" cy="0"/>
          <a:chOff x="0" y="0"/>
          <a:chExt cx="0" cy="0"/>
        </a:xfrm>
      </p:grpSpPr>
      <p:pic>
        <p:nvPicPr>
          <p:cNvPr id="15" name="Image 8">
            <a:extLst>
              <a:ext uri="{FF2B5EF4-FFF2-40B4-BE49-F238E27FC236}">
                <a16:creationId xmlns:a16="http://schemas.microsoft.com/office/drawing/2014/main" id="{47F1212C-61F1-8E8A-0A7B-D56FA3289EDA}"/>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a:stretch/>
        </p:blipFill>
        <p:spPr>
          <a:xfrm>
            <a:off x="6291943" y="-729343"/>
            <a:ext cx="6629400" cy="6598332"/>
          </a:xfrm>
          <a:prstGeom prst="rect">
            <a:avLst/>
          </a:prstGeom>
        </p:spPr>
      </p:pic>
      <p:sp>
        <p:nvSpPr>
          <p:cNvPr id="11" name="Rectangle 10">
            <a:extLst>
              <a:ext uri="{FF2B5EF4-FFF2-40B4-BE49-F238E27FC236}">
                <a16:creationId xmlns:a16="http://schemas.microsoft.com/office/drawing/2014/main" id="{011F2879-85FB-BD77-7890-8FDBE58CDB8D}"/>
              </a:ext>
            </a:extLst>
          </p:cNvPr>
          <p:cNvSpPr/>
          <p:nvPr userDrawn="1"/>
        </p:nvSpPr>
        <p:spPr>
          <a:xfrm>
            <a:off x="0" y="6164920"/>
            <a:ext cx="12192000" cy="693080"/>
          </a:xfrm>
          <a:prstGeom prst="rect">
            <a:avLst/>
          </a:prstGeom>
          <a:solidFill>
            <a:srgbClr val="0D5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8" name="Title 1">
            <a:extLst>
              <a:ext uri="{FF2B5EF4-FFF2-40B4-BE49-F238E27FC236}">
                <a16:creationId xmlns:a16="http://schemas.microsoft.com/office/drawing/2014/main" id="{23BE5A39-5553-C4B1-6157-5D5A08A2060B}"/>
              </a:ext>
            </a:extLst>
          </p:cNvPr>
          <p:cNvSpPr>
            <a:spLocks noGrp="1"/>
          </p:cNvSpPr>
          <p:nvPr>
            <p:ph type="title" hasCustomPrompt="1"/>
          </p:nvPr>
        </p:nvSpPr>
        <p:spPr>
          <a:xfrm>
            <a:off x="839788" y="457200"/>
            <a:ext cx="4829492" cy="1458686"/>
          </a:xfrm>
        </p:spPr>
        <p:txBody>
          <a:bodyPr anchor="b"/>
          <a:lstStyle>
            <a:lvl1pPr>
              <a:defRPr sz="3200">
                <a:solidFill>
                  <a:srgbClr val="0D5364"/>
                </a:solidFill>
              </a:defRPr>
            </a:lvl1pPr>
          </a:lstStyle>
          <a:p>
            <a:r>
              <a:rPr lang="en-US"/>
              <a:t>Click to add title</a:t>
            </a:r>
          </a:p>
        </p:txBody>
      </p:sp>
      <p:sp>
        <p:nvSpPr>
          <p:cNvPr id="9" name="Text Placeholder 3">
            <a:extLst>
              <a:ext uri="{FF2B5EF4-FFF2-40B4-BE49-F238E27FC236}">
                <a16:creationId xmlns:a16="http://schemas.microsoft.com/office/drawing/2014/main" id="{936EED28-3D34-3001-E890-357EA12BFFE1}"/>
              </a:ext>
            </a:extLst>
          </p:cNvPr>
          <p:cNvSpPr>
            <a:spLocks noGrp="1"/>
          </p:cNvSpPr>
          <p:nvPr>
            <p:ph type="body" sz="half" idx="2" hasCustomPrompt="1"/>
          </p:nvPr>
        </p:nvSpPr>
        <p:spPr>
          <a:xfrm>
            <a:off x="839788" y="2050869"/>
            <a:ext cx="4829492" cy="3818119"/>
          </a:xfrm>
        </p:spPr>
        <p:txBody>
          <a:bodyPr>
            <a:normAutofit/>
          </a:bodyPr>
          <a:lstStyle>
            <a:lvl1pPr marL="0" indent="0">
              <a:buNone/>
              <a:defRPr sz="2000">
                <a:solidFill>
                  <a:srgbClr val="0D5364"/>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text</a:t>
            </a:r>
          </a:p>
        </p:txBody>
      </p:sp>
      <p:sp>
        <p:nvSpPr>
          <p:cNvPr id="12" name="Picture Placeholder 23">
            <a:extLst>
              <a:ext uri="{FF2B5EF4-FFF2-40B4-BE49-F238E27FC236}">
                <a16:creationId xmlns:a16="http://schemas.microsoft.com/office/drawing/2014/main" id="{484AC682-DB4F-4A6A-0480-38FBFFA7546B}"/>
              </a:ext>
            </a:extLst>
          </p:cNvPr>
          <p:cNvSpPr>
            <a:spLocks noGrp="1"/>
          </p:cNvSpPr>
          <p:nvPr>
            <p:ph type="pic" sz="quarter" idx="10"/>
          </p:nvPr>
        </p:nvSpPr>
        <p:spPr>
          <a:xfrm>
            <a:off x="7757652" y="761985"/>
            <a:ext cx="3683052" cy="3650738"/>
          </a:xfrm>
          <a:prstGeom prst="flowChartOr">
            <a:avLst/>
          </a:prstGeom>
        </p:spPr>
        <p:txBody>
          <a:bodyPr/>
          <a:lstStyle>
            <a:lvl1pPr marL="0" indent="0">
              <a:buNone/>
              <a:defRPr/>
            </a:lvl1pPr>
          </a:lstStyle>
          <a:p>
            <a:endParaRPr lang="en-US"/>
          </a:p>
        </p:txBody>
      </p:sp>
      <p:pic>
        <p:nvPicPr>
          <p:cNvPr id="2" name="Google Shape;191;p32">
            <a:extLst>
              <a:ext uri="{FF2B5EF4-FFF2-40B4-BE49-F238E27FC236}">
                <a16:creationId xmlns:a16="http://schemas.microsoft.com/office/drawing/2014/main" id="{F613EE8D-938E-8409-AADC-652F0690CA49}"/>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16086"/>
            <a:ext cx="1880941" cy="417986"/>
          </a:xfrm>
          <a:prstGeom prst="rect">
            <a:avLst/>
          </a:prstGeom>
          <a:noFill/>
          <a:ln w="9525" cap="flat" cmpd="sng">
            <a:noFill/>
            <a:prstDash val="solid"/>
            <a:round/>
            <a:headEnd type="none" w="sm" len="sm"/>
            <a:tailEnd type="none" w="sm" len="sm"/>
          </a:ln>
        </p:spPr>
      </p:pic>
    </p:spTree>
    <p:extLst>
      <p:ext uri="{BB962C8B-B14F-4D97-AF65-F5344CB8AC3E}">
        <p14:creationId xmlns:p14="http://schemas.microsoft.com/office/powerpoint/2010/main" val="3669419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speak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A3DBE-98F2-1E77-CC38-690F77C34F7D}"/>
              </a:ext>
            </a:extLst>
          </p:cNvPr>
          <p:cNvSpPr>
            <a:spLocks noGrp="1"/>
          </p:cNvSpPr>
          <p:nvPr>
            <p:ph type="title" hasCustomPrompt="1"/>
          </p:nvPr>
        </p:nvSpPr>
        <p:spPr/>
        <p:txBody>
          <a:bodyPr>
            <a:normAutofit/>
          </a:bodyPr>
          <a:lstStyle>
            <a:lvl1pPr>
              <a:defRPr sz="3600"/>
            </a:lvl1pPr>
          </a:lstStyle>
          <a:p>
            <a:r>
              <a:rPr lang="en-US"/>
              <a:t>Click to add session title</a:t>
            </a:r>
          </a:p>
        </p:txBody>
      </p:sp>
      <p:pic>
        <p:nvPicPr>
          <p:cNvPr id="6" name="Image 1">
            <a:extLst>
              <a:ext uri="{FF2B5EF4-FFF2-40B4-BE49-F238E27FC236}">
                <a16:creationId xmlns:a16="http://schemas.microsoft.com/office/drawing/2014/main" id="{CCEC6EDE-24AA-F228-8B71-F7C5102AC733}"/>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a:stretch/>
        </p:blipFill>
        <p:spPr>
          <a:xfrm>
            <a:off x="2228288" y="1894632"/>
            <a:ext cx="2487149" cy="2475493"/>
          </a:xfrm>
          <a:prstGeom prst="rect">
            <a:avLst/>
          </a:prstGeom>
        </p:spPr>
      </p:pic>
      <p:pic>
        <p:nvPicPr>
          <p:cNvPr id="7" name="Image 15">
            <a:extLst>
              <a:ext uri="{FF2B5EF4-FFF2-40B4-BE49-F238E27FC236}">
                <a16:creationId xmlns:a16="http://schemas.microsoft.com/office/drawing/2014/main" id="{05675FCA-A61E-1AD6-7461-5F22CF179AD7}"/>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a:stretch/>
        </p:blipFill>
        <p:spPr>
          <a:xfrm>
            <a:off x="7333688" y="1894632"/>
            <a:ext cx="2487149" cy="2475493"/>
          </a:xfrm>
          <a:prstGeom prst="rect">
            <a:avLst/>
          </a:prstGeom>
        </p:spPr>
      </p:pic>
      <p:sp>
        <p:nvSpPr>
          <p:cNvPr id="15" name="Picture Placeholder 23">
            <a:extLst>
              <a:ext uri="{FF2B5EF4-FFF2-40B4-BE49-F238E27FC236}">
                <a16:creationId xmlns:a16="http://schemas.microsoft.com/office/drawing/2014/main" id="{B94FA060-92A3-51B5-1B27-9C06FD7DC828}"/>
              </a:ext>
            </a:extLst>
          </p:cNvPr>
          <p:cNvSpPr>
            <a:spLocks noGrp="1"/>
          </p:cNvSpPr>
          <p:nvPr>
            <p:ph type="pic" sz="quarter" idx="14"/>
          </p:nvPr>
        </p:nvSpPr>
        <p:spPr>
          <a:xfrm>
            <a:off x="2803214" y="2474271"/>
            <a:ext cx="1337296" cy="1325563"/>
          </a:xfrm>
          <a:prstGeom prst="flowChartOr">
            <a:avLst/>
          </a:prstGeom>
        </p:spPr>
        <p:txBody>
          <a:bodyPr>
            <a:normAutofit/>
          </a:bodyPr>
          <a:lstStyle>
            <a:lvl1pPr marL="0" indent="0">
              <a:buNone/>
              <a:defRPr sz="1200"/>
            </a:lvl1pPr>
          </a:lstStyle>
          <a:p>
            <a:endParaRPr lang="en-US"/>
          </a:p>
        </p:txBody>
      </p:sp>
      <p:sp>
        <p:nvSpPr>
          <p:cNvPr id="16" name="Picture Placeholder 23">
            <a:extLst>
              <a:ext uri="{FF2B5EF4-FFF2-40B4-BE49-F238E27FC236}">
                <a16:creationId xmlns:a16="http://schemas.microsoft.com/office/drawing/2014/main" id="{C723F02D-858D-2E6A-C57D-05A6E8F2DCAB}"/>
              </a:ext>
            </a:extLst>
          </p:cNvPr>
          <p:cNvSpPr>
            <a:spLocks noGrp="1"/>
          </p:cNvSpPr>
          <p:nvPr>
            <p:ph type="pic" sz="quarter" idx="15"/>
          </p:nvPr>
        </p:nvSpPr>
        <p:spPr>
          <a:xfrm>
            <a:off x="7918139" y="2483796"/>
            <a:ext cx="1337296" cy="1325563"/>
          </a:xfrm>
          <a:prstGeom prst="flowChartOr">
            <a:avLst/>
          </a:prstGeom>
        </p:spPr>
        <p:txBody>
          <a:bodyPr>
            <a:normAutofit/>
          </a:bodyPr>
          <a:lstStyle>
            <a:lvl1pPr marL="0" indent="0">
              <a:buNone/>
              <a:defRPr sz="1200"/>
            </a:lvl1pPr>
          </a:lstStyle>
          <a:p>
            <a:endParaRPr lang="en-US"/>
          </a:p>
        </p:txBody>
      </p:sp>
      <p:sp>
        <p:nvSpPr>
          <p:cNvPr id="18" name="Text Placeholder 17">
            <a:extLst>
              <a:ext uri="{FF2B5EF4-FFF2-40B4-BE49-F238E27FC236}">
                <a16:creationId xmlns:a16="http://schemas.microsoft.com/office/drawing/2014/main" id="{C0AF62B2-5172-4E3F-E5BE-527B7761D30D}"/>
              </a:ext>
            </a:extLst>
          </p:cNvPr>
          <p:cNvSpPr>
            <a:spLocks noGrp="1"/>
          </p:cNvSpPr>
          <p:nvPr>
            <p:ph type="body" sz="quarter" idx="16" hasCustomPrompt="1"/>
          </p:nvPr>
        </p:nvSpPr>
        <p:spPr>
          <a:xfrm>
            <a:off x="1582737" y="4541653"/>
            <a:ext cx="3778250" cy="593725"/>
          </a:xfrm>
        </p:spPr>
        <p:txBody>
          <a:bodyPr/>
          <a:lstStyle>
            <a:lvl1pPr marL="0" indent="0" algn="ctr">
              <a:buNone/>
              <a:defRPr b="1">
                <a:solidFill>
                  <a:srgbClr val="558692"/>
                </a:solidFill>
              </a:defRPr>
            </a:lvl1pPr>
          </a:lstStyle>
          <a:p>
            <a:pPr lvl="0"/>
            <a:r>
              <a:rPr lang="en-US"/>
              <a:t>Add speaker name</a:t>
            </a:r>
          </a:p>
        </p:txBody>
      </p:sp>
      <p:sp>
        <p:nvSpPr>
          <p:cNvPr id="19" name="Text Placeholder 17">
            <a:extLst>
              <a:ext uri="{FF2B5EF4-FFF2-40B4-BE49-F238E27FC236}">
                <a16:creationId xmlns:a16="http://schemas.microsoft.com/office/drawing/2014/main" id="{CE6552BF-5C27-E5EB-2CCC-DCE4D701EE43}"/>
              </a:ext>
            </a:extLst>
          </p:cNvPr>
          <p:cNvSpPr>
            <a:spLocks noGrp="1"/>
          </p:cNvSpPr>
          <p:nvPr>
            <p:ph type="body" sz="quarter" idx="17" hasCustomPrompt="1"/>
          </p:nvPr>
        </p:nvSpPr>
        <p:spPr>
          <a:xfrm>
            <a:off x="1582737" y="5153108"/>
            <a:ext cx="3778250" cy="593725"/>
          </a:xfrm>
        </p:spPr>
        <p:txBody>
          <a:bodyPr/>
          <a:lstStyle>
            <a:lvl1pPr marL="0" indent="0" algn="ctr">
              <a:buNone/>
              <a:defRPr b="0">
                <a:solidFill>
                  <a:srgbClr val="558692"/>
                </a:solidFill>
              </a:defRPr>
            </a:lvl1pPr>
          </a:lstStyle>
          <a:p>
            <a:pPr lvl="0"/>
            <a:r>
              <a:rPr lang="en-US"/>
              <a:t>Add </a:t>
            </a:r>
            <a:r>
              <a:rPr lang="en-US" err="1"/>
              <a:t>organisation</a:t>
            </a:r>
            <a:endParaRPr lang="en-US"/>
          </a:p>
        </p:txBody>
      </p:sp>
      <p:sp>
        <p:nvSpPr>
          <p:cNvPr id="20" name="Text Placeholder 17">
            <a:extLst>
              <a:ext uri="{FF2B5EF4-FFF2-40B4-BE49-F238E27FC236}">
                <a16:creationId xmlns:a16="http://schemas.microsoft.com/office/drawing/2014/main" id="{F214ACAD-FBBE-AD4F-8E77-D8F078CF27D0}"/>
              </a:ext>
            </a:extLst>
          </p:cNvPr>
          <p:cNvSpPr>
            <a:spLocks noGrp="1"/>
          </p:cNvSpPr>
          <p:nvPr>
            <p:ph type="body" sz="quarter" idx="18" hasCustomPrompt="1"/>
          </p:nvPr>
        </p:nvSpPr>
        <p:spPr>
          <a:xfrm>
            <a:off x="6688137" y="4541653"/>
            <a:ext cx="3778250" cy="593725"/>
          </a:xfrm>
        </p:spPr>
        <p:txBody>
          <a:bodyPr/>
          <a:lstStyle>
            <a:lvl1pPr marL="0" indent="0" algn="ctr">
              <a:buNone/>
              <a:defRPr b="1">
                <a:solidFill>
                  <a:srgbClr val="558692"/>
                </a:solidFill>
              </a:defRPr>
            </a:lvl1pPr>
          </a:lstStyle>
          <a:p>
            <a:pPr lvl="0"/>
            <a:r>
              <a:rPr lang="en-US"/>
              <a:t>Add speaker name</a:t>
            </a:r>
          </a:p>
        </p:txBody>
      </p:sp>
      <p:sp>
        <p:nvSpPr>
          <p:cNvPr id="21" name="Text Placeholder 17">
            <a:extLst>
              <a:ext uri="{FF2B5EF4-FFF2-40B4-BE49-F238E27FC236}">
                <a16:creationId xmlns:a16="http://schemas.microsoft.com/office/drawing/2014/main" id="{908738C5-B148-75A6-0E6B-205FE4961D29}"/>
              </a:ext>
            </a:extLst>
          </p:cNvPr>
          <p:cNvSpPr>
            <a:spLocks noGrp="1"/>
          </p:cNvSpPr>
          <p:nvPr>
            <p:ph type="body" sz="quarter" idx="19" hasCustomPrompt="1"/>
          </p:nvPr>
        </p:nvSpPr>
        <p:spPr>
          <a:xfrm>
            <a:off x="6688137" y="5150476"/>
            <a:ext cx="3778250" cy="593725"/>
          </a:xfrm>
        </p:spPr>
        <p:txBody>
          <a:bodyPr/>
          <a:lstStyle>
            <a:lvl1pPr marL="0" indent="0" algn="ctr">
              <a:buNone/>
              <a:defRPr b="0">
                <a:solidFill>
                  <a:srgbClr val="558692"/>
                </a:solidFill>
              </a:defRPr>
            </a:lvl1pPr>
          </a:lstStyle>
          <a:p>
            <a:pPr lvl="0"/>
            <a:r>
              <a:rPr lang="en-US"/>
              <a:t>Add </a:t>
            </a:r>
            <a:r>
              <a:rPr lang="en-US" err="1"/>
              <a:t>organisation</a:t>
            </a:r>
            <a:endParaRPr lang="en-US"/>
          </a:p>
        </p:txBody>
      </p:sp>
      <p:sp>
        <p:nvSpPr>
          <p:cNvPr id="3" name="Rectangle 2">
            <a:extLst>
              <a:ext uri="{FF2B5EF4-FFF2-40B4-BE49-F238E27FC236}">
                <a16:creationId xmlns:a16="http://schemas.microsoft.com/office/drawing/2014/main" id="{7F172D0B-4EB6-9AAE-5373-AE7BCEC848D0}"/>
              </a:ext>
            </a:extLst>
          </p:cNvPr>
          <p:cNvSpPr/>
          <p:nvPr userDrawn="1"/>
        </p:nvSpPr>
        <p:spPr>
          <a:xfrm>
            <a:off x="0" y="6164920"/>
            <a:ext cx="12192000" cy="693080"/>
          </a:xfrm>
          <a:prstGeom prst="rect">
            <a:avLst/>
          </a:prstGeom>
          <a:solidFill>
            <a:srgbClr val="0D5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4" name="Google Shape;191;p32">
            <a:extLst>
              <a:ext uri="{FF2B5EF4-FFF2-40B4-BE49-F238E27FC236}">
                <a16:creationId xmlns:a16="http://schemas.microsoft.com/office/drawing/2014/main" id="{17E28CD2-A9B4-0449-DDA8-76711D8233B3}"/>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16086"/>
            <a:ext cx="1880941" cy="417986"/>
          </a:xfrm>
          <a:prstGeom prst="rect">
            <a:avLst/>
          </a:prstGeom>
          <a:noFill/>
          <a:ln w="9525" cap="flat" cmpd="sng">
            <a:noFill/>
            <a:prstDash val="solid"/>
            <a:round/>
            <a:headEnd type="none" w="sm" len="sm"/>
            <a:tailEnd type="none" w="sm" len="sm"/>
          </a:ln>
        </p:spPr>
      </p:pic>
      <p:pic>
        <p:nvPicPr>
          <p:cNvPr id="5" name="Picture 4" descr="A colorful circle with a black background&#10;&#10;Description automatically generated">
            <a:extLst>
              <a:ext uri="{FF2B5EF4-FFF2-40B4-BE49-F238E27FC236}">
                <a16:creationId xmlns:a16="http://schemas.microsoft.com/office/drawing/2014/main" id="{B15D87EB-EE1F-2085-C2E4-E643E0C2507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spTree>
    <p:extLst>
      <p:ext uri="{BB962C8B-B14F-4D97-AF65-F5344CB8AC3E}">
        <p14:creationId xmlns:p14="http://schemas.microsoft.com/office/powerpoint/2010/main" val="41076724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ree speak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A3DBE-98F2-1E77-CC38-690F77C34F7D}"/>
              </a:ext>
            </a:extLst>
          </p:cNvPr>
          <p:cNvSpPr>
            <a:spLocks noGrp="1"/>
          </p:cNvSpPr>
          <p:nvPr>
            <p:ph type="title" hasCustomPrompt="1"/>
          </p:nvPr>
        </p:nvSpPr>
        <p:spPr/>
        <p:txBody>
          <a:bodyPr>
            <a:normAutofit/>
          </a:bodyPr>
          <a:lstStyle>
            <a:lvl1pPr>
              <a:defRPr sz="3600"/>
            </a:lvl1pPr>
          </a:lstStyle>
          <a:p>
            <a:r>
              <a:rPr lang="en-US"/>
              <a:t>Click to add session title</a:t>
            </a:r>
          </a:p>
        </p:txBody>
      </p:sp>
      <p:pic>
        <p:nvPicPr>
          <p:cNvPr id="6" name="Image 1">
            <a:extLst>
              <a:ext uri="{FF2B5EF4-FFF2-40B4-BE49-F238E27FC236}">
                <a16:creationId xmlns:a16="http://schemas.microsoft.com/office/drawing/2014/main" id="{CCEC6EDE-24AA-F228-8B71-F7C5102AC733}"/>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a:stretch/>
        </p:blipFill>
        <p:spPr>
          <a:xfrm>
            <a:off x="780488" y="1808147"/>
            <a:ext cx="2487149" cy="2475493"/>
          </a:xfrm>
          <a:prstGeom prst="rect">
            <a:avLst/>
          </a:prstGeom>
        </p:spPr>
      </p:pic>
      <p:sp>
        <p:nvSpPr>
          <p:cNvPr id="15" name="Picture Placeholder 23">
            <a:extLst>
              <a:ext uri="{FF2B5EF4-FFF2-40B4-BE49-F238E27FC236}">
                <a16:creationId xmlns:a16="http://schemas.microsoft.com/office/drawing/2014/main" id="{B94FA060-92A3-51B5-1B27-9C06FD7DC828}"/>
              </a:ext>
            </a:extLst>
          </p:cNvPr>
          <p:cNvSpPr>
            <a:spLocks noGrp="1"/>
          </p:cNvSpPr>
          <p:nvPr>
            <p:ph type="pic" sz="quarter" idx="14"/>
          </p:nvPr>
        </p:nvSpPr>
        <p:spPr>
          <a:xfrm>
            <a:off x="1383989" y="2387786"/>
            <a:ext cx="1337296" cy="1325563"/>
          </a:xfrm>
          <a:prstGeom prst="flowChartOr">
            <a:avLst/>
          </a:prstGeom>
        </p:spPr>
        <p:txBody>
          <a:bodyPr>
            <a:normAutofit/>
          </a:bodyPr>
          <a:lstStyle>
            <a:lvl1pPr marL="0" indent="0">
              <a:buNone/>
              <a:defRPr sz="1200"/>
            </a:lvl1pPr>
          </a:lstStyle>
          <a:p>
            <a:endParaRPr lang="en-US"/>
          </a:p>
        </p:txBody>
      </p:sp>
      <p:sp>
        <p:nvSpPr>
          <p:cNvPr id="18" name="Text Placeholder 17">
            <a:extLst>
              <a:ext uri="{FF2B5EF4-FFF2-40B4-BE49-F238E27FC236}">
                <a16:creationId xmlns:a16="http://schemas.microsoft.com/office/drawing/2014/main" id="{C0AF62B2-5172-4E3F-E5BE-527B7761D30D}"/>
              </a:ext>
            </a:extLst>
          </p:cNvPr>
          <p:cNvSpPr>
            <a:spLocks noGrp="1"/>
          </p:cNvSpPr>
          <p:nvPr>
            <p:ph type="body" sz="quarter" idx="16" hasCustomPrompt="1"/>
          </p:nvPr>
        </p:nvSpPr>
        <p:spPr>
          <a:xfrm>
            <a:off x="134937" y="4455168"/>
            <a:ext cx="3778250" cy="593725"/>
          </a:xfrm>
        </p:spPr>
        <p:txBody>
          <a:bodyPr>
            <a:normAutofit/>
          </a:bodyPr>
          <a:lstStyle>
            <a:lvl1pPr marL="0" indent="0" algn="ctr">
              <a:buNone/>
              <a:defRPr sz="2400" b="1">
                <a:solidFill>
                  <a:srgbClr val="558692"/>
                </a:solidFill>
              </a:defRPr>
            </a:lvl1pPr>
          </a:lstStyle>
          <a:p>
            <a:pPr lvl="0"/>
            <a:r>
              <a:rPr lang="en-US"/>
              <a:t>Add speaker name</a:t>
            </a:r>
          </a:p>
        </p:txBody>
      </p:sp>
      <p:sp>
        <p:nvSpPr>
          <p:cNvPr id="19" name="Text Placeholder 17">
            <a:extLst>
              <a:ext uri="{FF2B5EF4-FFF2-40B4-BE49-F238E27FC236}">
                <a16:creationId xmlns:a16="http://schemas.microsoft.com/office/drawing/2014/main" id="{CE6552BF-5C27-E5EB-2CCC-DCE4D701EE43}"/>
              </a:ext>
            </a:extLst>
          </p:cNvPr>
          <p:cNvSpPr>
            <a:spLocks noGrp="1"/>
          </p:cNvSpPr>
          <p:nvPr>
            <p:ph type="body" sz="quarter" idx="17" hasCustomPrompt="1"/>
          </p:nvPr>
        </p:nvSpPr>
        <p:spPr>
          <a:xfrm>
            <a:off x="134937" y="5049050"/>
            <a:ext cx="3778250" cy="593725"/>
          </a:xfrm>
        </p:spPr>
        <p:txBody>
          <a:bodyPr>
            <a:normAutofit/>
          </a:bodyPr>
          <a:lstStyle>
            <a:lvl1pPr marL="0" indent="0" algn="ctr">
              <a:buNone/>
              <a:defRPr sz="2400" b="0">
                <a:solidFill>
                  <a:srgbClr val="558692"/>
                </a:solidFill>
              </a:defRPr>
            </a:lvl1pPr>
          </a:lstStyle>
          <a:p>
            <a:pPr lvl="0"/>
            <a:r>
              <a:rPr lang="en-US"/>
              <a:t>Add </a:t>
            </a:r>
            <a:r>
              <a:rPr lang="en-US" err="1"/>
              <a:t>organisation</a:t>
            </a:r>
            <a:endParaRPr lang="en-US"/>
          </a:p>
        </p:txBody>
      </p:sp>
      <p:pic>
        <p:nvPicPr>
          <p:cNvPr id="3" name="Image 1">
            <a:extLst>
              <a:ext uri="{FF2B5EF4-FFF2-40B4-BE49-F238E27FC236}">
                <a16:creationId xmlns:a16="http://schemas.microsoft.com/office/drawing/2014/main" id="{3E84F4E9-8885-2CA7-6597-07856C5EB1C2}"/>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a:stretch/>
        </p:blipFill>
        <p:spPr>
          <a:xfrm>
            <a:off x="4866713" y="1805051"/>
            <a:ext cx="2487149" cy="2475493"/>
          </a:xfrm>
          <a:prstGeom prst="rect">
            <a:avLst/>
          </a:prstGeom>
        </p:spPr>
      </p:pic>
      <p:sp>
        <p:nvSpPr>
          <p:cNvPr id="4" name="Picture Placeholder 23">
            <a:extLst>
              <a:ext uri="{FF2B5EF4-FFF2-40B4-BE49-F238E27FC236}">
                <a16:creationId xmlns:a16="http://schemas.microsoft.com/office/drawing/2014/main" id="{B41E1207-E841-E885-8164-A5D24311125B}"/>
              </a:ext>
            </a:extLst>
          </p:cNvPr>
          <p:cNvSpPr>
            <a:spLocks noGrp="1"/>
          </p:cNvSpPr>
          <p:nvPr>
            <p:ph type="pic" sz="quarter" idx="18"/>
          </p:nvPr>
        </p:nvSpPr>
        <p:spPr>
          <a:xfrm>
            <a:off x="5441639" y="2384690"/>
            <a:ext cx="1337296" cy="1325563"/>
          </a:xfrm>
          <a:prstGeom prst="flowChartOr">
            <a:avLst/>
          </a:prstGeom>
        </p:spPr>
        <p:txBody>
          <a:bodyPr>
            <a:normAutofit/>
          </a:bodyPr>
          <a:lstStyle>
            <a:lvl1pPr marL="0" indent="0">
              <a:buNone/>
              <a:defRPr sz="1200"/>
            </a:lvl1pPr>
          </a:lstStyle>
          <a:p>
            <a:endParaRPr lang="en-US"/>
          </a:p>
        </p:txBody>
      </p:sp>
      <p:sp>
        <p:nvSpPr>
          <p:cNvPr id="5" name="Text Placeholder 17">
            <a:extLst>
              <a:ext uri="{FF2B5EF4-FFF2-40B4-BE49-F238E27FC236}">
                <a16:creationId xmlns:a16="http://schemas.microsoft.com/office/drawing/2014/main" id="{C8804625-4943-BE15-AC24-D40DB0F742F5}"/>
              </a:ext>
            </a:extLst>
          </p:cNvPr>
          <p:cNvSpPr>
            <a:spLocks noGrp="1"/>
          </p:cNvSpPr>
          <p:nvPr>
            <p:ph type="body" sz="quarter" idx="19" hasCustomPrompt="1"/>
          </p:nvPr>
        </p:nvSpPr>
        <p:spPr>
          <a:xfrm>
            <a:off x="4221162" y="4452072"/>
            <a:ext cx="3778250" cy="593725"/>
          </a:xfrm>
        </p:spPr>
        <p:txBody>
          <a:bodyPr>
            <a:normAutofit/>
          </a:bodyPr>
          <a:lstStyle>
            <a:lvl1pPr marL="0" indent="0" algn="ctr">
              <a:buNone/>
              <a:defRPr sz="2400" b="1">
                <a:solidFill>
                  <a:srgbClr val="558692"/>
                </a:solidFill>
              </a:defRPr>
            </a:lvl1pPr>
          </a:lstStyle>
          <a:p>
            <a:pPr lvl="0"/>
            <a:r>
              <a:rPr lang="en-US"/>
              <a:t>Add speaker name</a:t>
            </a:r>
          </a:p>
        </p:txBody>
      </p:sp>
      <p:sp>
        <p:nvSpPr>
          <p:cNvPr id="8" name="Text Placeholder 17">
            <a:extLst>
              <a:ext uri="{FF2B5EF4-FFF2-40B4-BE49-F238E27FC236}">
                <a16:creationId xmlns:a16="http://schemas.microsoft.com/office/drawing/2014/main" id="{9EC0B51D-8B69-4156-77DE-4248B6206A77}"/>
              </a:ext>
            </a:extLst>
          </p:cNvPr>
          <p:cNvSpPr>
            <a:spLocks noGrp="1"/>
          </p:cNvSpPr>
          <p:nvPr>
            <p:ph type="body" sz="quarter" idx="20" hasCustomPrompt="1"/>
          </p:nvPr>
        </p:nvSpPr>
        <p:spPr>
          <a:xfrm>
            <a:off x="4221162" y="5045954"/>
            <a:ext cx="3778250" cy="593725"/>
          </a:xfrm>
        </p:spPr>
        <p:txBody>
          <a:bodyPr>
            <a:normAutofit/>
          </a:bodyPr>
          <a:lstStyle>
            <a:lvl1pPr marL="0" indent="0" algn="ctr">
              <a:buNone/>
              <a:defRPr sz="2400" b="0">
                <a:solidFill>
                  <a:srgbClr val="558692"/>
                </a:solidFill>
              </a:defRPr>
            </a:lvl1pPr>
          </a:lstStyle>
          <a:p>
            <a:pPr lvl="0"/>
            <a:r>
              <a:rPr lang="en-US"/>
              <a:t>Add </a:t>
            </a:r>
            <a:r>
              <a:rPr lang="en-US" err="1"/>
              <a:t>organisation</a:t>
            </a:r>
            <a:endParaRPr lang="en-US"/>
          </a:p>
        </p:txBody>
      </p:sp>
      <p:pic>
        <p:nvPicPr>
          <p:cNvPr id="9" name="Image 1">
            <a:extLst>
              <a:ext uri="{FF2B5EF4-FFF2-40B4-BE49-F238E27FC236}">
                <a16:creationId xmlns:a16="http://schemas.microsoft.com/office/drawing/2014/main" id="{C139433F-9DC5-B572-4E7F-9EB2205CB16A}"/>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a:stretch/>
        </p:blipFill>
        <p:spPr>
          <a:xfrm>
            <a:off x="8952938" y="1808147"/>
            <a:ext cx="2487149" cy="2475493"/>
          </a:xfrm>
          <a:prstGeom prst="rect">
            <a:avLst/>
          </a:prstGeom>
        </p:spPr>
      </p:pic>
      <p:sp>
        <p:nvSpPr>
          <p:cNvPr id="10" name="Picture Placeholder 23">
            <a:extLst>
              <a:ext uri="{FF2B5EF4-FFF2-40B4-BE49-F238E27FC236}">
                <a16:creationId xmlns:a16="http://schemas.microsoft.com/office/drawing/2014/main" id="{A9958569-E1C3-A7F9-B39E-20BB21CBD3D0}"/>
              </a:ext>
            </a:extLst>
          </p:cNvPr>
          <p:cNvSpPr>
            <a:spLocks noGrp="1"/>
          </p:cNvSpPr>
          <p:nvPr>
            <p:ph type="pic" sz="quarter" idx="21"/>
          </p:nvPr>
        </p:nvSpPr>
        <p:spPr>
          <a:xfrm>
            <a:off x="9527864" y="2387786"/>
            <a:ext cx="1337296" cy="1325563"/>
          </a:xfrm>
          <a:prstGeom prst="flowChartOr">
            <a:avLst/>
          </a:prstGeom>
        </p:spPr>
        <p:txBody>
          <a:bodyPr>
            <a:normAutofit/>
          </a:bodyPr>
          <a:lstStyle>
            <a:lvl1pPr marL="0" indent="0">
              <a:buNone/>
              <a:defRPr sz="1200"/>
            </a:lvl1pPr>
          </a:lstStyle>
          <a:p>
            <a:endParaRPr lang="en-US"/>
          </a:p>
        </p:txBody>
      </p:sp>
      <p:sp>
        <p:nvSpPr>
          <p:cNvPr id="11" name="Text Placeholder 17">
            <a:extLst>
              <a:ext uri="{FF2B5EF4-FFF2-40B4-BE49-F238E27FC236}">
                <a16:creationId xmlns:a16="http://schemas.microsoft.com/office/drawing/2014/main" id="{C1617ED5-9285-3082-2E65-9CC25C6274C2}"/>
              </a:ext>
            </a:extLst>
          </p:cNvPr>
          <p:cNvSpPr>
            <a:spLocks noGrp="1"/>
          </p:cNvSpPr>
          <p:nvPr>
            <p:ph type="body" sz="quarter" idx="22" hasCustomPrompt="1"/>
          </p:nvPr>
        </p:nvSpPr>
        <p:spPr>
          <a:xfrm>
            <a:off x="8307387" y="4449192"/>
            <a:ext cx="3778250" cy="593725"/>
          </a:xfrm>
        </p:spPr>
        <p:txBody>
          <a:bodyPr>
            <a:normAutofit/>
          </a:bodyPr>
          <a:lstStyle>
            <a:lvl1pPr marL="0" indent="0" algn="ctr">
              <a:buNone/>
              <a:defRPr sz="2400" b="1">
                <a:solidFill>
                  <a:srgbClr val="558692"/>
                </a:solidFill>
              </a:defRPr>
            </a:lvl1pPr>
          </a:lstStyle>
          <a:p>
            <a:pPr lvl="0"/>
            <a:r>
              <a:rPr lang="en-US"/>
              <a:t>Add speaker name</a:t>
            </a:r>
          </a:p>
        </p:txBody>
      </p:sp>
      <p:sp>
        <p:nvSpPr>
          <p:cNvPr id="12" name="Text Placeholder 17">
            <a:extLst>
              <a:ext uri="{FF2B5EF4-FFF2-40B4-BE49-F238E27FC236}">
                <a16:creationId xmlns:a16="http://schemas.microsoft.com/office/drawing/2014/main" id="{9B84735E-5423-1837-28FC-D0798F9ACAFE}"/>
              </a:ext>
            </a:extLst>
          </p:cNvPr>
          <p:cNvSpPr>
            <a:spLocks noGrp="1"/>
          </p:cNvSpPr>
          <p:nvPr>
            <p:ph type="body" sz="quarter" idx="23" hasCustomPrompt="1"/>
          </p:nvPr>
        </p:nvSpPr>
        <p:spPr>
          <a:xfrm>
            <a:off x="8307387" y="5043074"/>
            <a:ext cx="3778250" cy="593725"/>
          </a:xfrm>
        </p:spPr>
        <p:txBody>
          <a:bodyPr>
            <a:normAutofit/>
          </a:bodyPr>
          <a:lstStyle>
            <a:lvl1pPr marL="0" indent="0" algn="ctr">
              <a:buNone/>
              <a:defRPr sz="2400" b="0">
                <a:solidFill>
                  <a:srgbClr val="558692"/>
                </a:solidFill>
              </a:defRPr>
            </a:lvl1pPr>
          </a:lstStyle>
          <a:p>
            <a:pPr lvl="0"/>
            <a:r>
              <a:rPr lang="en-US"/>
              <a:t>Add </a:t>
            </a:r>
            <a:r>
              <a:rPr lang="en-US" err="1"/>
              <a:t>organisation</a:t>
            </a:r>
            <a:endParaRPr lang="en-US"/>
          </a:p>
        </p:txBody>
      </p:sp>
      <p:sp>
        <p:nvSpPr>
          <p:cNvPr id="7" name="Rectangle 6">
            <a:extLst>
              <a:ext uri="{FF2B5EF4-FFF2-40B4-BE49-F238E27FC236}">
                <a16:creationId xmlns:a16="http://schemas.microsoft.com/office/drawing/2014/main" id="{95099D48-FE88-4F94-F685-E6579A8FE9B3}"/>
              </a:ext>
            </a:extLst>
          </p:cNvPr>
          <p:cNvSpPr/>
          <p:nvPr userDrawn="1"/>
        </p:nvSpPr>
        <p:spPr>
          <a:xfrm>
            <a:off x="0" y="6164920"/>
            <a:ext cx="12192000" cy="693080"/>
          </a:xfrm>
          <a:prstGeom prst="rect">
            <a:avLst/>
          </a:prstGeom>
          <a:solidFill>
            <a:srgbClr val="0D5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13" name="Google Shape;191;p32">
            <a:extLst>
              <a:ext uri="{FF2B5EF4-FFF2-40B4-BE49-F238E27FC236}">
                <a16:creationId xmlns:a16="http://schemas.microsoft.com/office/drawing/2014/main" id="{5B78285B-726A-1DEA-0F24-D0F4EB9AAA99}"/>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16086"/>
            <a:ext cx="1880941" cy="417986"/>
          </a:xfrm>
          <a:prstGeom prst="rect">
            <a:avLst/>
          </a:prstGeom>
          <a:noFill/>
          <a:ln w="9525" cap="flat" cmpd="sng">
            <a:noFill/>
            <a:prstDash val="solid"/>
            <a:round/>
            <a:headEnd type="none" w="sm" len="sm"/>
            <a:tailEnd type="none" w="sm" len="sm"/>
          </a:ln>
        </p:spPr>
      </p:pic>
      <p:pic>
        <p:nvPicPr>
          <p:cNvPr id="14" name="Picture 13" descr="A colorful circle with a black background&#10;&#10;Description automatically generated">
            <a:extLst>
              <a:ext uri="{FF2B5EF4-FFF2-40B4-BE49-F238E27FC236}">
                <a16:creationId xmlns:a16="http://schemas.microsoft.com/office/drawing/2014/main" id="{56C5865D-B07A-5DA6-6050-AFE5141522B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spTree>
    <p:extLst>
      <p:ext uri="{BB962C8B-B14F-4D97-AF65-F5344CB8AC3E}">
        <p14:creationId xmlns:p14="http://schemas.microsoft.com/office/powerpoint/2010/main" val="22199161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ur speak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A3DBE-98F2-1E77-CC38-690F77C34F7D}"/>
              </a:ext>
            </a:extLst>
          </p:cNvPr>
          <p:cNvSpPr>
            <a:spLocks noGrp="1"/>
          </p:cNvSpPr>
          <p:nvPr>
            <p:ph type="title" hasCustomPrompt="1"/>
          </p:nvPr>
        </p:nvSpPr>
        <p:spPr/>
        <p:txBody>
          <a:bodyPr>
            <a:normAutofit/>
          </a:bodyPr>
          <a:lstStyle>
            <a:lvl1pPr>
              <a:defRPr sz="3600"/>
            </a:lvl1pPr>
          </a:lstStyle>
          <a:p>
            <a:r>
              <a:rPr lang="en-US"/>
              <a:t>Click to add session title</a:t>
            </a:r>
          </a:p>
        </p:txBody>
      </p:sp>
      <p:pic>
        <p:nvPicPr>
          <p:cNvPr id="6" name="Image 1">
            <a:extLst>
              <a:ext uri="{FF2B5EF4-FFF2-40B4-BE49-F238E27FC236}">
                <a16:creationId xmlns:a16="http://schemas.microsoft.com/office/drawing/2014/main" id="{CCEC6EDE-24AA-F228-8B71-F7C5102AC733}"/>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a:stretch/>
        </p:blipFill>
        <p:spPr>
          <a:xfrm>
            <a:off x="336680" y="2114096"/>
            <a:ext cx="2458575" cy="2447054"/>
          </a:xfrm>
          <a:prstGeom prst="rect">
            <a:avLst/>
          </a:prstGeom>
        </p:spPr>
      </p:pic>
      <p:sp>
        <p:nvSpPr>
          <p:cNvPr id="18" name="Text Placeholder 17">
            <a:extLst>
              <a:ext uri="{FF2B5EF4-FFF2-40B4-BE49-F238E27FC236}">
                <a16:creationId xmlns:a16="http://schemas.microsoft.com/office/drawing/2014/main" id="{C0AF62B2-5172-4E3F-E5BE-527B7761D30D}"/>
              </a:ext>
            </a:extLst>
          </p:cNvPr>
          <p:cNvSpPr>
            <a:spLocks noGrp="1"/>
          </p:cNvSpPr>
          <p:nvPr>
            <p:ph type="body" sz="quarter" idx="16" hasCustomPrompt="1"/>
          </p:nvPr>
        </p:nvSpPr>
        <p:spPr>
          <a:xfrm>
            <a:off x="115885" y="4766075"/>
            <a:ext cx="2779715" cy="436812"/>
          </a:xfrm>
        </p:spPr>
        <p:txBody>
          <a:bodyPr>
            <a:normAutofit/>
          </a:bodyPr>
          <a:lstStyle>
            <a:lvl1pPr marL="0" indent="0" algn="ctr">
              <a:buNone/>
              <a:defRPr sz="1600" b="1">
                <a:solidFill>
                  <a:srgbClr val="558692"/>
                </a:solidFill>
              </a:defRPr>
            </a:lvl1pPr>
          </a:lstStyle>
          <a:p>
            <a:pPr lvl="0"/>
            <a:r>
              <a:rPr lang="en-US"/>
              <a:t>Add speaker name</a:t>
            </a:r>
          </a:p>
        </p:txBody>
      </p:sp>
      <p:sp>
        <p:nvSpPr>
          <p:cNvPr id="19" name="Text Placeholder 17">
            <a:extLst>
              <a:ext uri="{FF2B5EF4-FFF2-40B4-BE49-F238E27FC236}">
                <a16:creationId xmlns:a16="http://schemas.microsoft.com/office/drawing/2014/main" id="{CE6552BF-5C27-E5EB-2CCC-DCE4D701EE43}"/>
              </a:ext>
            </a:extLst>
          </p:cNvPr>
          <p:cNvSpPr>
            <a:spLocks noGrp="1"/>
          </p:cNvSpPr>
          <p:nvPr>
            <p:ph type="body" sz="quarter" idx="17" hasCustomPrompt="1"/>
          </p:nvPr>
        </p:nvSpPr>
        <p:spPr>
          <a:xfrm>
            <a:off x="115886" y="5192298"/>
            <a:ext cx="2779713" cy="436812"/>
          </a:xfrm>
        </p:spPr>
        <p:txBody>
          <a:bodyPr>
            <a:normAutofit/>
          </a:bodyPr>
          <a:lstStyle>
            <a:lvl1pPr marL="0" indent="0" algn="ctr">
              <a:buNone/>
              <a:defRPr sz="1600" b="0">
                <a:solidFill>
                  <a:srgbClr val="558692"/>
                </a:solidFill>
              </a:defRPr>
            </a:lvl1pPr>
          </a:lstStyle>
          <a:p>
            <a:pPr lvl="0"/>
            <a:r>
              <a:rPr lang="en-US"/>
              <a:t>Add </a:t>
            </a:r>
            <a:r>
              <a:rPr lang="en-US" err="1"/>
              <a:t>organisation</a:t>
            </a:r>
            <a:endParaRPr lang="en-US"/>
          </a:p>
        </p:txBody>
      </p:sp>
      <p:pic>
        <p:nvPicPr>
          <p:cNvPr id="7" name="Image 1">
            <a:extLst>
              <a:ext uri="{FF2B5EF4-FFF2-40B4-BE49-F238E27FC236}">
                <a16:creationId xmlns:a16="http://schemas.microsoft.com/office/drawing/2014/main" id="{A139E0EE-0BAD-64F3-80D7-2ECA6CCF627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a:stretch/>
        </p:blipFill>
        <p:spPr>
          <a:xfrm>
            <a:off x="3368805" y="2114096"/>
            <a:ext cx="2458575" cy="2447054"/>
          </a:xfrm>
          <a:prstGeom prst="rect">
            <a:avLst/>
          </a:prstGeom>
        </p:spPr>
      </p:pic>
      <p:pic>
        <p:nvPicPr>
          <p:cNvPr id="14" name="Image 1">
            <a:extLst>
              <a:ext uri="{FF2B5EF4-FFF2-40B4-BE49-F238E27FC236}">
                <a16:creationId xmlns:a16="http://schemas.microsoft.com/office/drawing/2014/main" id="{CB1D744B-FCD4-D909-768D-77FEF080583B}"/>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a:stretch/>
        </p:blipFill>
        <p:spPr>
          <a:xfrm>
            <a:off x="6391405" y="2114096"/>
            <a:ext cx="2458575" cy="2447054"/>
          </a:xfrm>
          <a:prstGeom prst="rect">
            <a:avLst/>
          </a:prstGeom>
        </p:spPr>
      </p:pic>
      <p:pic>
        <p:nvPicPr>
          <p:cNvPr id="17" name="Image 1">
            <a:extLst>
              <a:ext uri="{FF2B5EF4-FFF2-40B4-BE49-F238E27FC236}">
                <a16:creationId xmlns:a16="http://schemas.microsoft.com/office/drawing/2014/main" id="{238AA8BC-9DCF-4195-D03E-2892421EA5F2}"/>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a:stretch/>
        </p:blipFill>
        <p:spPr>
          <a:xfrm>
            <a:off x="9423530" y="2114096"/>
            <a:ext cx="2458575" cy="2447054"/>
          </a:xfrm>
          <a:prstGeom prst="rect">
            <a:avLst/>
          </a:prstGeom>
        </p:spPr>
      </p:pic>
      <p:sp>
        <p:nvSpPr>
          <p:cNvPr id="21" name="Text Placeholder 17">
            <a:extLst>
              <a:ext uri="{FF2B5EF4-FFF2-40B4-BE49-F238E27FC236}">
                <a16:creationId xmlns:a16="http://schemas.microsoft.com/office/drawing/2014/main" id="{27965E99-0A5D-B0F8-CBFF-7274FAFFA0D1}"/>
              </a:ext>
            </a:extLst>
          </p:cNvPr>
          <p:cNvSpPr>
            <a:spLocks noGrp="1"/>
          </p:cNvSpPr>
          <p:nvPr>
            <p:ph type="body" sz="quarter" idx="18" hasCustomPrompt="1"/>
          </p:nvPr>
        </p:nvSpPr>
        <p:spPr>
          <a:xfrm>
            <a:off x="3249612" y="4761473"/>
            <a:ext cx="2779713" cy="436812"/>
          </a:xfrm>
        </p:spPr>
        <p:txBody>
          <a:bodyPr>
            <a:normAutofit/>
          </a:bodyPr>
          <a:lstStyle>
            <a:lvl1pPr marL="0" indent="0" algn="ctr">
              <a:buNone/>
              <a:defRPr sz="1600" b="1">
                <a:solidFill>
                  <a:srgbClr val="558692"/>
                </a:solidFill>
              </a:defRPr>
            </a:lvl1pPr>
          </a:lstStyle>
          <a:p>
            <a:pPr lvl="0"/>
            <a:r>
              <a:rPr lang="en-US"/>
              <a:t>Add speaker name</a:t>
            </a:r>
          </a:p>
        </p:txBody>
      </p:sp>
      <p:sp>
        <p:nvSpPr>
          <p:cNvPr id="22" name="Text Placeholder 17">
            <a:extLst>
              <a:ext uri="{FF2B5EF4-FFF2-40B4-BE49-F238E27FC236}">
                <a16:creationId xmlns:a16="http://schemas.microsoft.com/office/drawing/2014/main" id="{04AB7FE1-341D-A937-CD85-BBB0851567E0}"/>
              </a:ext>
            </a:extLst>
          </p:cNvPr>
          <p:cNvSpPr>
            <a:spLocks noGrp="1"/>
          </p:cNvSpPr>
          <p:nvPr>
            <p:ph type="body" sz="quarter" idx="19" hasCustomPrompt="1"/>
          </p:nvPr>
        </p:nvSpPr>
        <p:spPr>
          <a:xfrm>
            <a:off x="3249611" y="5187696"/>
            <a:ext cx="2779713" cy="436812"/>
          </a:xfrm>
        </p:spPr>
        <p:txBody>
          <a:bodyPr>
            <a:normAutofit/>
          </a:bodyPr>
          <a:lstStyle>
            <a:lvl1pPr marL="0" indent="0" algn="ctr">
              <a:buNone/>
              <a:defRPr sz="1600" b="0">
                <a:solidFill>
                  <a:srgbClr val="558692"/>
                </a:solidFill>
              </a:defRPr>
            </a:lvl1pPr>
          </a:lstStyle>
          <a:p>
            <a:pPr lvl="0"/>
            <a:r>
              <a:rPr lang="en-US"/>
              <a:t>Add </a:t>
            </a:r>
            <a:r>
              <a:rPr lang="en-US" err="1"/>
              <a:t>organisation</a:t>
            </a:r>
            <a:endParaRPr lang="en-US"/>
          </a:p>
        </p:txBody>
      </p:sp>
      <p:sp>
        <p:nvSpPr>
          <p:cNvPr id="23" name="Text Placeholder 17">
            <a:extLst>
              <a:ext uri="{FF2B5EF4-FFF2-40B4-BE49-F238E27FC236}">
                <a16:creationId xmlns:a16="http://schemas.microsoft.com/office/drawing/2014/main" id="{E0A660DC-0957-9F38-62C4-C48AD2E24E3B}"/>
              </a:ext>
            </a:extLst>
          </p:cNvPr>
          <p:cNvSpPr>
            <a:spLocks noGrp="1"/>
          </p:cNvSpPr>
          <p:nvPr>
            <p:ph type="body" sz="quarter" idx="20" hasCustomPrompt="1"/>
          </p:nvPr>
        </p:nvSpPr>
        <p:spPr>
          <a:xfrm>
            <a:off x="6360911" y="4772062"/>
            <a:ext cx="2779713" cy="436812"/>
          </a:xfrm>
        </p:spPr>
        <p:txBody>
          <a:bodyPr>
            <a:normAutofit/>
          </a:bodyPr>
          <a:lstStyle>
            <a:lvl1pPr marL="0" indent="0" algn="ctr">
              <a:buNone/>
              <a:defRPr sz="1600" b="1">
                <a:solidFill>
                  <a:srgbClr val="558692"/>
                </a:solidFill>
              </a:defRPr>
            </a:lvl1pPr>
          </a:lstStyle>
          <a:p>
            <a:pPr lvl="0"/>
            <a:r>
              <a:rPr lang="en-US"/>
              <a:t>Add speaker name</a:t>
            </a:r>
          </a:p>
        </p:txBody>
      </p:sp>
      <p:sp>
        <p:nvSpPr>
          <p:cNvPr id="24" name="Text Placeholder 17">
            <a:extLst>
              <a:ext uri="{FF2B5EF4-FFF2-40B4-BE49-F238E27FC236}">
                <a16:creationId xmlns:a16="http://schemas.microsoft.com/office/drawing/2014/main" id="{16AE8E46-DF51-61CB-51D8-B26A6200E96A}"/>
              </a:ext>
            </a:extLst>
          </p:cNvPr>
          <p:cNvSpPr>
            <a:spLocks noGrp="1"/>
          </p:cNvSpPr>
          <p:nvPr>
            <p:ph type="body" sz="quarter" idx="21" hasCustomPrompt="1"/>
          </p:nvPr>
        </p:nvSpPr>
        <p:spPr>
          <a:xfrm>
            <a:off x="6360910" y="5198285"/>
            <a:ext cx="2779713" cy="436812"/>
          </a:xfrm>
        </p:spPr>
        <p:txBody>
          <a:bodyPr>
            <a:normAutofit/>
          </a:bodyPr>
          <a:lstStyle>
            <a:lvl1pPr marL="0" indent="0" algn="ctr">
              <a:buNone/>
              <a:defRPr sz="1600" b="0">
                <a:solidFill>
                  <a:srgbClr val="558692"/>
                </a:solidFill>
              </a:defRPr>
            </a:lvl1pPr>
          </a:lstStyle>
          <a:p>
            <a:pPr lvl="0"/>
            <a:r>
              <a:rPr lang="en-US"/>
              <a:t>Add </a:t>
            </a:r>
            <a:r>
              <a:rPr lang="en-US" err="1"/>
              <a:t>organisation</a:t>
            </a:r>
            <a:endParaRPr lang="en-US"/>
          </a:p>
        </p:txBody>
      </p:sp>
      <p:sp>
        <p:nvSpPr>
          <p:cNvPr id="25" name="Text Placeholder 17">
            <a:extLst>
              <a:ext uri="{FF2B5EF4-FFF2-40B4-BE49-F238E27FC236}">
                <a16:creationId xmlns:a16="http://schemas.microsoft.com/office/drawing/2014/main" id="{10A91ED0-E217-F9C7-9EB9-764B1DE007E4}"/>
              </a:ext>
            </a:extLst>
          </p:cNvPr>
          <p:cNvSpPr>
            <a:spLocks noGrp="1"/>
          </p:cNvSpPr>
          <p:nvPr>
            <p:ph type="body" sz="quarter" idx="22" hasCustomPrompt="1"/>
          </p:nvPr>
        </p:nvSpPr>
        <p:spPr>
          <a:xfrm>
            <a:off x="9317037" y="4761473"/>
            <a:ext cx="2779713" cy="436812"/>
          </a:xfrm>
        </p:spPr>
        <p:txBody>
          <a:bodyPr>
            <a:normAutofit/>
          </a:bodyPr>
          <a:lstStyle>
            <a:lvl1pPr marL="0" indent="0" algn="ctr">
              <a:buNone/>
              <a:defRPr sz="1600" b="1">
                <a:solidFill>
                  <a:srgbClr val="558692"/>
                </a:solidFill>
              </a:defRPr>
            </a:lvl1pPr>
          </a:lstStyle>
          <a:p>
            <a:pPr lvl="0"/>
            <a:r>
              <a:rPr lang="en-US"/>
              <a:t>Add speaker name</a:t>
            </a:r>
          </a:p>
        </p:txBody>
      </p:sp>
      <p:sp>
        <p:nvSpPr>
          <p:cNvPr id="26" name="Text Placeholder 17">
            <a:extLst>
              <a:ext uri="{FF2B5EF4-FFF2-40B4-BE49-F238E27FC236}">
                <a16:creationId xmlns:a16="http://schemas.microsoft.com/office/drawing/2014/main" id="{C2C469F5-E18E-3E37-17E0-8604A6E10AB3}"/>
              </a:ext>
            </a:extLst>
          </p:cNvPr>
          <p:cNvSpPr>
            <a:spLocks noGrp="1"/>
          </p:cNvSpPr>
          <p:nvPr>
            <p:ph type="body" sz="quarter" idx="23" hasCustomPrompt="1"/>
          </p:nvPr>
        </p:nvSpPr>
        <p:spPr>
          <a:xfrm>
            <a:off x="9317036" y="5187696"/>
            <a:ext cx="2779713" cy="436812"/>
          </a:xfrm>
        </p:spPr>
        <p:txBody>
          <a:bodyPr>
            <a:normAutofit/>
          </a:bodyPr>
          <a:lstStyle>
            <a:lvl1pPr marL="0" indent="0" algn="ctr">
              <a:buNone/>
              <a:defRPr sz="1600" b="0">
                <a:solidFill>
                  <a:srgbClr val="558692"/>
                </a:solidFill>
              </a:defRPr>
            </a:lvl1pPr>
          </a:lstStyle>
          <a:p>
            <a:pPr lvl="0"/>
            <a:r>
              <a:rPr lang="en-US"/>
              <a:t>Add </a:t>
            </a:r>
            <a:r>
              <a:rPr lang="en-US" err="1"/>
              <a:t>organisation</a:t>
            </a:r>
            <a:endParaRPr lang="en-US"/>
          </a:p>
        </p:txBody>
      </p:sp>
      <p:sp>
        <p:nvSpPr>
          <p:cNvPr id="27" name="Picture Placeholder 23">
            <a:extLst>
              <a:ext uri="{FF2B5EF4-FFF2-40B4-BE49-F238E27FC236}">
                <a16:creationId xmlns:a16="http://schemas.microsoft.com/office/drawing/2014/main" id="{C4D54D79-76E6-CA9D-94C1-55D4F0BDC693}"/>
              </a:ext>
            </a:extLst>
          </p:cNvPr>
          <p:cNvSpPr>
            <a:spLocks noGrp="1"/>
          </p:cNvSpPr>
          <p:nvPr>
            <p:ph type="pic" sz="quarter" idx="14"/>
          </p:nvPr>
        </p:nvSpPr>
        <p:spPr>
          <a:xfrm>
            <a:off x="906844" y="2687787"/>
            <a:ext cx="1337296" cy="1325563"/>
          </a:xfrm>
          <a:prstGeom prst="flowChartOr">
            <a:avLst/>
          </a:prstGeom>
        </p:spPr>
        <p:txBody>
          <a:bodyPr>
            <a:normAutofit/>
          </a:bodyPr>
          <a:lstStyle>
            <a:lvl1pPr marL="0" indent="0">
              <a:buNone/>
              <a:defRPr sz="1200"/>
            </a:lvl1pPr>
          </a:lstStyle>
          <a:p>
            <a:endParaRPr lang="en-US"/>
          </a:p>
        </p:txBody>
      </p:sp>
      <p:sp>
        <p:nvSpPr>
          <p:cNvPr id="28" name="Picture Placeholder 23">
            <a:extLst>
              <a:ext uri="{FF2B5EF4-FFF2-40B4-BE49-F238E27FC236}">
                <a16:creationId xmlns:a16="http://schemas.microsoft.com/office/drawing/2014/main" id="{10620769-CA44-7AE4-D7FA-C3F61B02EB37}"/>
              </a:ext>
            </a:extLst>
          </p:cNvPr>
          <p:cNvSpPr>
            <a:spLocks noGrp="1"/>
          </p:cNvSpPr>
          <p:nvPr>
            <p:ph type="pic" sz="quarter" idx="24"/>
          </p:nvPr>
        </p:nvSpPr>
        <p:spPr>
          <a:xfrm>
            <a:off x="3929444" y="2687787"/>
            <a:ext cx="1337296" cy="1325563"/>
          </a:xfrm>
          <a:prstGeom prst="flowChartOr">
            <a:avLst/>
          </a:prstGeom>
        </p:spPr>
        <p:txBody>
          <a:bodyPr>
            <a:normAutofit/>
          </a:bodyPr>
          <a:lstStyle>
            <a:lvl1pPr marL="0" indent="0">
              <a:buNone/>
              <a:defRPr sz="1200"/>
            </a:lvl1pPr>
          </a:lstStyle>
          <a:p>
            <a:endParaRPr lang="en-US"/>
          </a:p>
        </p:txBody>
      </p:sp>
      <p:sp>
        <p:nvSpPr>
          <p:cNvPr id="29" name="Picture Placeholder 23">
            <a:extLst>
              <a:ext uri="{FF2B5EF4-FFF2-40B4-BE49-F238E27FC236}">
                <a16:creationId xmlns:a16="http://schemas.microsoft.com/office/drawing/2014/main" id="{AF14E4F8-4525-C095-CD14-63B2FDBBB145}"/>
              </a:ext>
            </a:extLst>
          </p:cNvPr>
          <p:cNvSpPr>
            <a:spLocks noGrp="1"/>
          </p:cNvSpPr>
          <p:nvPr>
            <p:ph type="pic" sz="quarter" idx="25"/>
          </p:nvPr>
        </p:nvSpPr>
        <p:spPr>
          <a:xfrm>
            <a:off x="6952044" y="2687787"/>
            <a:ext cx="1337296" cy="1325563"/>
          </a:xfrm>
          <a:prstGeom prst="flowChartOr">
            <a:avLst/>
          </a:prstGeom>
        </p:spPr>
        <p:txBody>
          <a:bodyPr>
            <a:normAutofit/>
          </a:bodyPr>
          <a:lstStyle>
            <a:lvl1pPr marL="0" indent="0">
              <a:buNone/>
              <a:defRPr sz="1200"/>
            </a:lvl1pPr>
          </a:lstStyle>
          <a:p>
            <a:endParaRPr lang="en-US"/>
          </a:p>
        </p:txBody>
      </p:sp>
      <p:sp>
        <p:nvSpPr>
          <p:cNvPr id="30" name="Picture Placeholder 23">
            <a:extLst>
              <a:ext uri="{FF2B5EF4-FFF2-40B4-BE49-F238E27FC236}">
                <a16:creationId xmlns:a16="http://schemas.microsoft.com/office/drawing/2014/main" id="{EB9F33B3-8137-A0E4-9098-CFA9F7B417CE}"/>
              </a:ext>
            </a:extLst>
          </p:cNvPr>
          <p:cNvSpPr>
            <a:spLocks noGrp="1"/>
          </p:cNvSpPr>
          <p:nvPr>
            <p:ph type="pic" sz="quarter" idx="26"/>
          </p:nvPr>
        </p:nvSpPr>
        <p:spPr>
          <a:xfrm>
            <a:off x="9984169" y="2687787"/>
            <a:ext cx="1337296" cy="1325563"/>
          </a:xfrm>
          <a:prstGeom prst="flowChartOr">
            <a:avLst/>
          </a:prstGeom>
        </p:spPr>
        <p:txBody>
          <a:bodyPr>
            <a:normAutofit/>
          </a:bodyPr>
          <a:lstStyle>
            <a:lvl1pPr marL="0" indent="0">
              <a:buNone/>
              <a:defRPr sz="1200"/>
            </a:lvl1pPr>
          </a:lstStyle>
          <a:p>
            <a:endParaRPr lang="en-US"/>
          </a:p>
        </p:txBody>
      </p:sp>
      <p:sp>
        <p:nvSpPr>
          <p:cNvPr id="3" name="Rectangle 2">
            <a:extLst>
              <a:ext uri="{FF2B5EF4-FFF2-40B4-BE49-F238E27FC236}">
                <a16:creationId xmlns:a16="http://schemas.microsoft.com/office/drawing/2014/main" id="{F26F49DE-2ABC-D0BB-F987-1FA5789481D8}"/>
              </a:ext>
            </a:extLst>
          </p:cNvPr>
          <p:cNvSpPr/>
          <p:nvPr userDrawn="1"/>
        </p:nvSpPr>
        <p:spPr>
          <a:xfrm>
            <a:off x="0" y="6164920"/>
            <a:ext cx="12192000" cy="693080"/>
          </a:xfrm>
          <a:prstGeom prst="rect">
            <a:avLst/>
          </a:prstGeom>
          <a:solidFill>
            <a:srgbClr val="0D5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4" name="Google Shape;191;p32">
            <a:extLst>
              <a:ext uri="{FF2B5EF4-FFF2-40B4-BE49-F238E27FC236}">
                <a16:creationId xmlns:a16="http://schemas.microsoft.com/office/drawing/2014/main" id="{FB9592A2-7510-F04A-7F1C-3E970DC5A87D}"/>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16086"/>
            <a:ext cx="1880941" cy="417986"/>
          </a:xfrm>
          <a:prstGeom prst="rect">
            <a:avLst/>
          </a:prstGeom>
          <a:noFill/>
          <a:ln w="9525" cap="flat" cmpd="sng">
            <a:noFill/>
            <a:prstDash val="solid"/>
            <a:round/>
            <a:headEnd type="none" w="sm" len="sm"/>
            <a:tailEnd type="none" w="sm" len="sm"/>
          </a:ln>
        </p:spPr>
      </p:pic>
      <p:pic>
        <p:nvPicPr>
          <p:cNvPr id="5" name="Picture 4" descr="A colorful circle with a black background&#10;&#10;Description automatically generated">
            <a:extLst>
              <a:ext uri="{FF2B5EF4-FFF2-40B4-BE49-F238E27FC236}">
                <a16:creationId xmlns:a16="http://schemas.microsoft.com/office/drawing/2014/main" id="{EEE8139A-C15F-06B4-CDCD-F59A9B9683A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spTree>
    <p:extLst>
      <p:ext uri="{BB962C8B-B14F-4D97-AF65-F5344CB8AC3E}">
        <p14:creationId xmlns:p14="http://schemas.microsoft.com/office/powerpoint/2010/main" val="23512562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ive speak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A3DBE-98F2-1E77-CC38-690F77C34F7D}"/>
              </a:ext>
            </a:extLst>
          </p:cNvPr>
          <p:cNvSpPr>
            <a:spLocks noGrp="1"/>
          </p:cNvSpPr>
          <p:nvPr>
            <p:ph type="title" hasCustomPrompt="1"/>
          </p:nvPr>
        </p:nvSpPr>
        <p:spPr/>
        <p:txBody>
          <a:bodyPr>
            <a:normAutofit/>
          </a:bodyPr>
          <a:lstStyle>
            <a:lvl1pPr>
              <a:defRPr sz="3600"/>
            </a:lvl1pPr>
          </a:lstStyle>
          <a:p>
            <a:r>
              <a:rPr lang="en-US"/>
              <a:t>Click to add session title</a:t>
            </a:r>
          </a:p>
        </p:txBody>
      </p:sp>
      <p:pic>
        <p:nvPicPr>
          <p:cNvPr id="6" name="Image 1">
            <a:extLst>
              <a:ext uri="{FF2B5EF4-FFF2-40B4-BE49-F238E27FC236}">
                <a16:creationId xmlns:a16="http://schemas.microsoft.com/office/drawing/2014/main" id="{CCEC6EDE-24AA-F228-8B71-F7C5102AC733}"/>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a:stretch/>
        </p:blipFill>
        <p:spPr>
          <a:xfrm>
            <a:off x="742820" y="2736776"/>
            <a:ext cx="1569735" cy="1562379"/>
          </a:xfrm>
          <a:prstGeom prst="rect">
            <a:avLst/>
          </a:prstGeom>
        </p:spPr>
      </p:pic>
      <p:sp>
        <p:nvSpPr>
          <p:cNvPr id="18" name="Text Placeholder 17">
            <a:extLst>
              <a:ext uri="{FF2B5EF4-FFF2-40B4-BE49-F238E27FC236}">
                <a16:creationId xmlns:a16="http://schemas.microsoft.com/office/drawing/2014/main" id="{C0AF62B2-5172-4E3F-E5BE-527B7761D30D}"/>
              </a:ext>
            </a:extLst>
          </p:cNvPr>
          <p:cNvSpPr>
            <a:spLocks noGrp="1"/>
          </p:cNvSpPr>
          <p:nvPr>
            <p:ph type="body" sz="quarter" idx="16" hasCustomPrompt="1"/>
          </p:nvPr>
        </p:nvSpPr>
        <p:spPr>
          <a:xfrm>
            <a:off x="742820" y="4440790"/>
            <a:ext cx="1714630" cy="436812"/>
          </a:xfrm>
        </p:spPr>
        <p:txBody>
          <a:bodyPr>
            <a:normAutofit/>
          </a:bodyPr>
          <a:lstStyle>
            <a:lvl1pPr marL="0" indent="0" algn="ctr">
              <a:buNone/>
              <a:defRPr sz="1600" b="1">
                <a:solidFill>
                  <a:srgbClr val="558692"/>
                </a:solidFill>
              </a:defRPr>
            </a:lvl1pPr>
          </a:lstStyle>
          <a:p>
            <a:pPr lvl="0"/>
            <a:r>
              <a:rPr lang="en-US"/>
              <a:t>Add speaker name</a:t>
            </a:r>
          </a:p>
        </p:txBody>
      </p:sp>
      <p:sp>
        <p:nvSpPr>
          <p:cNvPr id="19" name="Text Placeholder 17">
            <a:extLst>
              <a:ext uri="{FF2B5EF4-FFF2-40B4-BE49-F238E27FC236}">
                <a16:creationId xmlns:a16="http://schemas.microsoft.com/office/drawing/2014/main" id="{CE6552BF-5C27-E5EB-2CCC-DCE4D701EE43}"/>
              </a:ext>
            </a:extLst>
          </p:cNvPr>
          <p:cNvSpPr>
            <a:spLocks noGrp="1"/>
          </p:cNvSpPr>
          <p:nvPr>
            <p:ph type="body" sz="quarter" idx="17" hasCustomPrompt="1"/>
          </p:nvPr>
        </p:nvSpPr>
        <p:spPr>
          <a:xfrm>
            <a:off x="742820" y="4945884"/>
            <a:ext cx="1714630" cy="436812"/>
          </a:xfrm>
        </p:spPr>
        <p:txBody>
          <a:bodyPr>
            <a:normAutofit/>
          </a:bodyPr>
          <a:lstStyle>
            <a:lvl1pPr marL="0" indent="0" algn="ctr">
              <a:buNone/>
              <a:defRPr sz="1600" b="0">
                <a:solidFill>
                  <a:srgbClr val="558692"/>
                </a:solidFill>
              </a:defRPr>
            </a:lvl1pPr>
          </a:lstStyle>
          <a:p>
            <a:pPr lvl="0"/>
            <a:r>
              <a:rPr lang="en-US"/>
              <a:t>Add </a:t>
            </a:r>
            <a:r>
              <a:rPr lang="en-US" err="1"/>
              <a:t>organisation</a:t>
            </a:r>
            <a:endParaRPr lang="en-US"/>
          </a:p>
        </p:txBody>
      </p:sp>
      <p:sp>
        <p:nvSpPr>
          <p:cNvPr id="27" name="Picture Placeholder 23">
            <a:extLst>
              <a:ext uri="{FF2B5EF4-FFF2-40B4-BE49-F238E27FC236}">
                <a16:creationId xmlns:a16="http://schemas.microsoft.com/office/drawing/2014/main" id="{C4D54D79-76E6-CA9D-94C1-55D4F0BDC693}"/>
              </a:ext>
            </a:extLst>
          </p:cNvPr>
          <p:cNvSpPr>
            <a:spLocks noGrp="1"/>
          </p:cNvSpPr>
          <p:nvPr>
            <p:ph type="pic" sz="quarter" idx="14"/>
          </p:nvPr>
        </p:nvSpPr>
        <p:spPr>
          <a:xfrm>
            <a:off x="1109356" y="3096817"/>
            <a:ext cx="841586" cy="834202"/>
          </a:xfrm>
          <a:prstGeom prst="flowChartOr">
            <a:avLst/>
          </a:prstGeom>
        </p:spPr>
        <p:txBody>
          <a:bodyPr>
            <a:normAutofit/>
          </a:bodyPr>
          <a:lstStyle>
            <a:lvl1pPr marL="0" indent="0">
              <a:buNone/>
              <a:defRPr sz="1100"/>
            </a:lvl1pPr>
          </a:lstStyle>
          <a:p>
            <a:endParaRPr lang="en-US"/>
          </a:p>
        </p:txBody>
      </p:sp>
      <p:pic>
        <p:nvPicPr>
          <p:cNvPr id="3" name="Image 1">
            <a:extLst>
              <a:ext uri="{FF2B5EF4-FFF2-40B4-BE49-F238E27FC236}">
                <a16:creationId xmlns:a16="http://schemas.microsoft.com/office/drawing/2014/main" id="{BF972FD5-49DA-5C7D-F558-55025C23FF5B}"/>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a:stretch/>
        </p:blipFill>
        <p:spPr>
          <a:xfrm>
            <a:off x="2985970" y="2736776"/>
            <a:ext cx="1569735" cy="1562379"/>
          </a:xfrm>
          <a:prstGeom prst="rect">
            <a:avLst/>
          </a:prstGeom>
        </p:spPr>
      </p:pic>
      <p:pic>
        <p:nvPicPr>
          <p:cNvPr id="4" name="Image 1">
            <a:extLst>
              <a:ext uri="{FF2B5EF4-FFF2-40B4-BE49-F238E27FC236}">
                <a16:creationId xmlns:a16="http://schemas.microsoft.com/office/drawing/2014/main" id="{F3C72E2F-1185-68CA-8B28-AD85168B0784}"/>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a:stretch/>
        </p:blipFill>
        <p:spPr>
          <a:xfrm>
            <a:off x="5229120" y="2728717"/>
            <a:ext cx="1569735" cy="1562379"/>
          </a:xfrm>
          <a:prstGeom prst="rect">
            <a:avLst/>
          </a:prstGeom>
        </p:spPr>
      </p:pic>
      <p:pic>
        <p:nvPicPr>
          <p:cNvPr id="5" name="Image 1">
            <a:extLst>
              <a:ext uri="{FF2B5EF4-FFF2-40B4-BE49-F238E27FC236}">
                <a16:creationId xmlns:a16="http://schemas.microsoft.com/office/drawing/2014/main" id="{E11FE7EF-8045-A1FE-1F77-0CECABA93F1A}"/>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a:stretch/>
        </p:blipFill>
        <p:spPr>
          <a:xfrm>
            <a:off x="7472270" y="2719616"/>
            <a:ext cx="1569735" cy="1562379"/>
          </a:xfrm>
          <a:prstGeom prst="rect">
            <a:avLst/>
          </a:prstGeom>
        </p:spPr>
      </p:pic>
      <p:pic>
        <p:nvPicPr>
          <p:cNvPr id="8" name="Image 1">
            <a:extLst>
              <a:ext uri="{FF2B5EF4-FFF2-40B4-BE49-F238E27FC236}">
                <a16:creationId xmlns:a16="http://schemas.microsoft.com/office/drawing/2014/main" id="{0EC2737D-BBCA-D76D-96C4-6BEFE06C5E76}"/>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a:stretch/>
        </p:blipFill>
        <p:spPr>
          <a:xfrm>
            <a:off x="9715421" y="2670101"/>
            <a:ext cx="1569735" cy="1562379"/>
          </a:xfrm>
          <a:prstGeom prst="rect">
            <a:avLst/>
          </a:prstGeom>
        </p:spPr>
      </p:pic>
      <p:sp>
        <p:nvSpPr>
          <p:cNvPr id="9" name="Picture Placeholder 23">
            <a:extLst>
              <a:ext uri="{FF2B5EF4-FFF2-40B4-BE49-F238E27FC236}">
                <a16:creationId xmlns:a16="http://schemas.microsoft.com/office/drawing/2014/main" id="{9043F2C9-9686-4699-E8A7-3E40430AA5AA}"/>
              </a:ext>
            </a:extLst>
          </p:cNvPr>
          <p:cNvSpPr>
            <a:spLocks noGrp="1"/>
          </p:cNvSpPr>
          <p:nvPr>
            <p:ph type="pic" sz="quarter" idx="24"/>
          </p:nvPr>
        </p:nvSpPr>
        <p:spPr>
          <a:xfrm>
            <a:off x="3350002" y="3100771"/>
            <a:ext cx="841586" cy="834202"/>
          </a:xfrm>
          <a:prstGeom prst="flowChartOr">
            <a:avLst/>
          </a:prstGeom>
        </p:spPr>
        <p:txBody>
          <a:bodyPr>
            <a:normAutofit/>
          </a:bodyPr>
          <a:lstStyle>
            <a:lvl1pPr marL="0" indent="0">
              <a:buNone/>
              <a:defRPr sz="1100"/>
            </a:lvl1pPr>
          </a:lstStyle>
          <a:p>
            <a:endParaRPr lang="en-US"/>
          </a:p>
        </p:txBody>
      </p:sp>
      <p:sp>
        <p:nvSpPr>
          <p:cNvPr id="10" name="Picture Placeholder 23">
            <a:extLst>
              <a:ext uri="{FF2B5EF4-FFF2-40B4-BE49-F238E27FC236}">
                <a16:creationId xmlns:a16="http://schemas.microsoft.com/office/drawing/2014/main" id="{48AD29FC-3287-1203-539B-CC4F8D496288}"/>
              </a:ext>
            </a:extLst>
          </p:cNvPr>
          <p:cNvSpPr>
            <a:spLocks noGrp="1"/>
          </p:cNvSpPr>
          <p:nvPr>
            <p:ph type="pic" sz="quarter" idx="25"/>
          </p:nvPr>
        </p:nvSpPr>
        <p:spPr>
          <a:xfrm>
            <a:off x="5602719" y="3099284"/>
            <a:ext cx="841586" cy="834202"/>
          </a:xfrm>
          <a:prstGeom prst="flowChartOr">
            <a:avLst/>
          </a:prstGeom>
        </p:spPr>
        <p:txBody>
          <a:bodyPr>
            <a:normAutofit/>
          </a:bodyPr>
          <a:lstStyle>
            <a:lvl1pPr marL="0" indent="0">
              <a:buNone/>
              <a:defRPr sz="1100"/>
            </a:lvl1pPr>
          </a:lstStyle>
          <a:p>
            <a:endParaRPr lang="en-US"/>
          </a:p>
        </p:txBody>
      </p:sp>
      <p:sp>
        <p:nvSpPr>
          <p:cNvPr id="11" name="Picture Placeholder 23">
            <a:extLst>
              <a:ext uri="{FF2B5EF4-FFF2-40B4-BE49-F238E27FC236}">
                <a16:creationId xmlns:a16="http://schemas.microsoft.com/office/drawing/2014/main" id="{AC60DF78-06D2-D08F-1E2A-2B4E1E0F43F1}"/>
              </a:ext>
            </a:extLst>
          </p:cNvPr>
          <p:cNvSpPr>
            <a:spLocks noGrp="1"/>
          </p:cNvSpPr>
          <p:nvPr>
            <p:ph type="pic" sz="quarter" idx="26"/>
          </p:nvPr>
        </p:nvSpPr>
        <p:spPr>
          <a:xfrm>
            <a:off x="7836344" y="3096212"/>
            <a:ext cx="841586" cy="834202"/>
          </a:xfrm>
          <a:prstGeom prst="flowChartOr">
            <a:avLst/>
          </a:prstGeom>
        </p:spPr>
        <p:txBody>
          <a:bodyPr>
            <a:normAutofit/>
          </a:bodyPr>
          <a:lstStyle>
            <a:lvl1pPr marL="0" indent="0">
              <a:buNone/>
              <a:defRPr sz="1100"/>
            </a:lvl1pPr>
          </a:lstStyle>
          <a:p>
            <a:endParaRPr lang="en-US"/>
          </a:p>
        </p:txBody>
      </p:sp>
      <p:sp>
        <p:nvSpPr>
          <p:cNvPr id="12" name="Picture Placeholder 23">
            <a:extLst>
              <a:ext uri="{FF2B5EF4-FFF2-40B4-BE49-F238E27FC236}">
                <a16:creationId xmlns:a16="http://schemas.microsoft.com/office/drawing/2014/main" id="{7189951D-A8BD-156E-02F2-F87EE7895643}"/>
              </a:ext>
            </a:extLst>
          </p:cNvPr>
          <p:cNvSpPr>
            <a:spLocks noGrp="1"/>
          </p:cNvSpPr>
          <p:nvPr>
            <p:ph type="pic" sz="quarter" idx="27"/>
          </p:nvPr>
        </p:nvSpPr>
        <p:spPr>
          <a:xfrm>
            <a:off x="10079495" y="3038868"/>
            <a:ext cx="841586" cy="834202"/>
          </a:xfrm>
          <a:prstGeom prst="flowChartOr">
            <a:avLst/>
          </a:prstGeom>
        </p:spPr>
        <p:txBody>
          <a:bodyPr>
            <a:normAutofit/>
          </a:bodyPr>
          <a:lstStyle>
            <a:lvl1pPr marL="0" indent="0">
              <a:buNone/>
              <a:defRPr sz="1100"/>
            </a:lvl1pPr>
          </a:lstStyle>
          <a:p>
            <a:endParaRPr lang="en-US"/>
          </a:p>
        </p:txBody>
      </p:sp>
      <p:sp>
        <p:nvSpPr>
          <p:cNvPr id="13" name="Text Placeholder 17">
            <a:extLst>
              <a:ext uri="{FF2B5EF4-FFF2-40B4-BE49-F238E27FC236}">
                <a16:creationId xmlns:a16="http://schemas.microsoft.com/office/drawing/2014/main" id="{4FE16648-2C2E-5BB7-FCD6-327A70170779}"/>
              </a:ext>
            </a:extLst>
          </p:cNvPr>
          <p:cNvSpPr>
            <a:spLocks noGrp="1"/>
          </p:cNvSpPr>
          <p:nvPr>
            <p:ph type="body" sz="quarter" idx="28" hasCustomPrompt="1"/>
          </p:nvPr>
        </p:nvSpPr>
        <p:spPr>
          <a:xfrm>
            <a:off x="2974425" y="4444744"/>
            <a:ext cx="1714630" cy="436812"/>
          </a:xfrm>
        </p:spPr>
        <p:txBody>
          <a:bodyPr>
            <a:normAutofit/>
          </a:bodyPr>
          <a:lstStyle>
            <a:lvl1pPr marL="0" indent="0" algn="ctr">
              <a:buNone/>
              <a:defRPr sz="1600" b="1">
                <a:solidFill>
                  <a:srgbClr val="558692"/>
                </a:solidFill>
              </a:defRPr>
            </a:lvl1pPr>
          </a:lstStyle>
          <a:p>
            <a:pPr lvl="0"/>
            <a:r>
              <a:rPr lang="en-US"/>
              <a:t>Add speaker name</a:t>
            </a:r>
          </a:p>
        </p:txBody>
      </p:sp>
      <p:sp>
        <p:nvSpPr>
          <p:cNvPr id="15" name="Text Placeholder 17">
            <a:extLst>
              <a:ext uri="{FF2B5EF4-FFF2-40B4-BE49-F238E27FC236}">
                <a16:creationId xmlns:a16="http://schemas.microsoft.com/office/drawing/2014/main" id="{FEF50158-8CDC-D9AD-E4D6-4BA381F7AAC0}"/>
              </a:ext>
            </a:extLst>
          </p:cNvPr>
          <p:cNvSpPr>
            <a:spLocks noGrp="1"/>
          </p:cNvSpPr>
          <p:nvPr>
            <p:ph type="body" sz="quarter" idx="29" hasCustomPrompt="1"/>
          </p:nvPr>
        </p:nvSpPr>
        <p:spPr>
          <a:xfrm>
            <a:off x="2974425" y="4949838"/>
            <a:ext cx="1714630" cy="436812"/>
          </a:xfrm>
        </p:spPr>
        <p:txBody>
          <a:bodyPr>
            <a:normAutofit/>
          </a:bodyPr>
          <a:lstStyle>
            <a:lvl1pPr marL="0" indent="0" algn="ctr">
              <a:buNone/>
              <a:defRPr sz="1600" b="0">
                <a:solidFill>
                  <a:srgbClr val="558692"/>
                </a:solidFill>
              </a:defRPr>
            </a:lvl1pPr>
          </a:lstStyle>
          <a:p>
            <a:pPr lvl="0"/>
            <a:r>
              <a:rPr lang="en-US"/>
              <a:t>Add </a:t>
            </a:r>
            <a:r>
              <a:rPr lang="en-US" err="1"/>
              <a:t>organisation</a:t>
            </a:r>
            <a:endParaRPr lang="en-US"/>
          </a:p>
        </p:txBody>
      </p:sp>
      <p:sp>
        <p:nvSpPr>
          <p:cNvPr id="16" name="Text Placeholder 17">
            <a:extLst>
              <a:ext uri="{FF2B5EF4-FFF2-40B4-BE49-F238E27FC236}">
                <a16:creationId xmlns:a16="http://schemas.microsoft.com/office/drawing/2014/main" id="{B8CB6DE8-DAEE-12F6-94E5-565D45F159B5}"/>
              </a:ext>
            </a:extLst>
          </p:cNvPr>
          <p:cNvSpPr>
            <a:spLocks noGrp="1"/>
          </p:cNvSpPr>
          <p:nvPr>
            <p:ph type="body" sz="quarter" idx="30" hasCustomPrompt="1"/>
          </p:nvPr>
        </p:nvSpPr>
        <p:spPr>
          <a:xfrm>
            <a:off x="5206030" y="4440790"/>
            <a:ext cx="1714630" cy="436812"/>
          </a:xfrm>
        </p:spPr>
        <p:txBody>
          <a:bodyPr>
            <a:normAutofit/>
          </a:bodyPr>
          <a:lstStyle>
            <a:lvl1pPr marL="0" indent="0" algn="ctr">
              <a:buNone/>
              <a:defRPr sz="1600" b="1">
                <a:solidFill>
                  <a:srgbClr val="558692"/>
                </a:solidFill>
              </a:defRPr>
            </a:lvl1pPr>
          </a:lstStyle>
          <a:p>
            <a:pPr lvl="0"/>
            <a:r>
              <a:rPr lang="en-US"/>
              <a:t>Add speaker name</a:t>
            </a:r>
          </a:p>
        </p:txBody>
      </p:sp>
      <p:sp>
        <p:nvSpPr>
          <p:cNvPr id="20" name="Text Placeholder 17">
            <a:extLst>
              <a:ext uri="{FF2B5EF4-FFF2-40B4-BE49-F238E27FC236}">
                <a16:creationId xmlns:a16="http://schemas.microsoft.com/office/drawing/2014/main" id="{3076F93E-0BB8-BE92-FAE1-801F475C5E44}"/>
              </a:ext>
            </a:extLst>
          </p:cNvPr>
          <p:cNvSpPr>
            <a:spLocks noGrp="1"/>
          </p:cNvSpPr>
          <p:nvPr>
            <p:ph type="body" sz="quarter" idx="31" hasCustomPrompt="1"/>
          </p:nvPr>
        </p:nvSpPr>
        <p:spPr>
          <a:xfrm>
            <a:off x="5206030" y="4945884"/>
            <a:ext cx="1714630" cy="436812"/>
          </a:xfrm>
        </p:spPr>
        <p:txBody>
          <a:bodyPr>
            <a:normAutofit/>
          </a:bodyPr>
          <a:lstStyle>
            <a:lvl1pPr marL="0" indent="0" algn="ctr">
              <a:buNone/>
              <a:defRPr sz="1600" b="0">
                <a:solidFill>
                  <a:srgbClr val="558692"/>
                </a:solidFill>
              </a:defRPr>
            </a:lvl1pPr>
          </a:lstStyle>
          <a:p>
            <a:pPr lvl="0"/>
            <a:r>
              <a:rPr lang="en-US"/>
              <a:t>Add </a:t>
            </a:r>
            <a:r>
              <a:rPr lang="en-US" err="1"/>
              <a:t>organisation</a:t>
            </a:r>
            <a:endParaRPr lang="en-US"/>
          </a:p>
        </p:txBody>
      </p:sp>
      <p:sp>
        <p:nvSpPr>
          <p:cNvPr id="31" name="Text Placeholder 17">
            <a:extLst>
              <a:ext uri="{FF2B5EF4-FFF2-40B4-BE49-F238E27FC236}">
                <a16:creationId xmlns:a16="http://schemas.microsoft.com/office/drawing/2014/main" id="{DE4483D1-3E59-EE6A-F85D-5639ABC20BAE}"/>
              </a:ext>
            </a:extLst>
          </p:cNvPr>
          <p:cNvSpPr>
            <a:spLocks noGrp="1"/>
          </p:cNvSpPr>
          <p:nvPr>
            <p:ph type="body" sz="quarter" idx="32" hasCustomPrompt="1"/>
          </p:nvPr>
        </p:nvSpPr>
        <p:spPr>
          <a:xfrm>
            <a:off x="7435615" y="4427638"/>
            <a:ext cx="1714630" cy="436812"/>
          </a:xfrm>
        </p:spPr>
        <p:txBody>
          <a:bodyPr>
            <a:normAutofit/>
          </a:bodyPr>
          <a:lstStyle>
            <a:lvl1pPr marL="0" indent="0" algn="ctr">
              <a:buNone/>
              <a:defRPr sz="1600" b="1">
                <a:solidFill>
                  <a:srgbClr val="558692"/>
                </a:solidFill>
              </a:defRPr>
            </a:lvl1pPr>
          </a:lstStyle>
          <a:p>
            <a:pPr lvl="0"/>
            <a:r>
              <a:rPr lang="en-US"/>
              <a:t>Add speaker name</a:t>
            </a:r>
          </a:p>
        </p:txBody>
      </p:sp>
      <p:sp>
        <p:nvSpPr>
          <p:cNvPr id="32" name="Text Placeholder 17">
            <a:extLst>
              <a:ext uri="{FF2B5EF4-FFF2-40B4-BE49-F238E27FC236}">
                <a16:creationId xmlns:a16="http://schemas.microsoft.com/office/drawing/2014/main" id="{9A79544C-E3A0-E0DF-BDDF-2549621320A8}"/>
              </a:ext>
            </a:extLst>
          </p:cNvPr>
          <p:cNvSpPr>
            <a:spLocks noGrp="1"/>
          </p:cNvSpPr>
          <p:nvPr>
            <p:ph type="body" sz="quarter" idx="33" hasCustomPrompt="1"/>
          </p:nvPr>
        </p:nvSpPr>
        <p:spPr>
          <a:xfrm>
            <a:off x="7435615" y="4932732"/>
            <a:ext cx="1714630" cy="436812"/>
          </a:xfrm>
        </p:spPr>
        <p:txBody>
          <a:bodyPr>
            <a:normAutofit/>
          </a:bodyPr>
          <a:lstStyle>
            <a:lvl1pPr marL="0" indent="0" algn="ctr">
              <a:buNone/>
              <a:defRPr sz="1600" b="0">
                <a:solidFill>
                  <a:srgbClr val="558692"/>
                </a:solidFill>
              </a:defRPr>
            </a:lvl1pPr>
          </a:lstStyle>
          <a:p>
            <a:pPr lvl="0"/>
            <a:r>
              <a:rPr lang="en-US"/>
              <a:t>Add </a:t>
            </a:r>
            <a:r>
              <a:rPr lang="en-US" err="1"/>
              <a:t>organisation</a:t>
            </a:r>
            <a:endParaRPr lang="en-US"/>
          </a:p>
        </p:txBody>
      </p:sp>
      <p:sp>
        <p:nvSpPr>
          <p:cNvPr id="33" name="Text Placeholder 17">
            <a:extLst>
              <a:ext uri="{FF2B5EF4-FFF2-40B4-BE49-F238E27FC236}">
                <a16:creationId xmlns:a16="http://schemas.microsoft.com/office/drawing/2014/main" id="{051B2452-58C6-F348-F6B5-C8474C8D9AA8}"/>
              </a:ext>
            </a:extLst>
          </p:cNvPr>
          <p:cNvSpPr>
            <a:spLocks noGrp="1"/>
          </p:cNvSpPr>
          <p:nvPr>
            <p:ph type="body" sz="quarter" idx="34" hasCustomPrompt="1"/>
          </p:nvPr>
        </p:nvSpPr>
        <p:spPr>
          <a:xfrm>
            <a:off x="9734550" y="4440790"/>
            <a:ext cx="1714630" cy="436812"/>
          </a:xfrm>
        </p:spPr>
        <p:txBody>
          <a:bodyPr>
            <a:normAutofit/>
          </a:bodyPr>
          <a:lstStyle>
            <a:lvl1pPr marL="0" indent="0" algn="ctr">
              <a:buNone/>
              <a:defRPr sz="1600" b="1">
                <a:solidFill>
                  <a:srgbClr val="558692"/>
                </a:solidFill>
              </a:defRPr>
            </a:lvl1pPr>
          </a:lstStyle>
          <a:p>
            <a:pPr lvl="0"/>
            <a:r>
              <a:rPr lang="en-US"/>
              <a:t>Add speaker name</a:t>
            </a:r>
          </a:p>
        </p:txBody>
      </p:sp>
      <p:sp>
        <p:nvSpPr>
          <p:cNvPr id="34" name="Text Placeholder 17">
            <a:extLst>
              <a:ext uri="{FF2B5EF4-FFF2-40B4-BE49-F238E27FC236}">
                <a16:creationId xmlns:a16="http://schemas.microsoft.com/office/drawing/2014/main" id="{7289CDE9-5EF8-DE29-75BE-4B58E7593B0E}"/>
              </a:ext>
            </a:extLst>
          </p:cNvPr>
          <p:cNvSpPr>
            <a:spLocks noGrp="1"/>
          </p:cNvSpPr>
          <p:nvPr>
            <p:ph type="body" sz="quarter" idx="35" hasCustomPrompt="1"/>
          </p:nvPr>
        </p:nvSpPr>
        <p:spPr>
          <a:xfrm>
            <a:off x="9734550" y="4945884"/>
            <a:ext cx="1714630" cy="436812"/>
          </a:xfrm>
        </p:spPr>
        <p:txBody>
          <a:bodyPr>
            <a:normAutofit/>
          </a:bodyPr>
          <a:lstStyle>
            <a:lvl1pPr marL="0" indent="0" algn="ctr">
              <a:buNone/>
              <a:defRPr sz="1600" b="0">
                <a:solidFill>
                  <a:srgbClr val="558692"/>
                </a:solidFill>
              </a:defRPr>
            </a:lvl1pPr>
          </a:lstStyle>
          <a:p>
            <a:pPr lvl="0"/>
            <a:r>
              <a:rPr lang="en-US"/>
              <a:t>Add </a:t>
            </a:r>
            <a:r>
              <a:rPr lang="en-US" err="1"/>
              <a:t>organisation</a:t>
            </a:r>
            <a:endParaRPr lang="en-US"/>
          </a:p>
        </p:txBody>
      </p:sp>
      <p:sp>
        <p:nvSpPr>
          <p:cNvPr id="7" name="Rectangle 6">
            <a:extLst>
              <a:ext uri="{FF2B5EF4-FFF2-40B4-BE49-F238E27FC236}">
                <a16:creationId xmlns:a16="http://schemas.microsoft.com/office/drawing/2014/main" id="{9B8E3A3B-45EC-3A1D-D72A-CCA14F95615A}"/>
              </a:ext>
            </a:extLst>
          </p:cNvPr>
          <p:cNvSpPr/>
          <p:nvPr userDrawn="1"/>
        </p:nvSpPr>
        <p:spPr>
          <a:xfrm>
            <a:off x="0" y="6164920"/>
            <a:ext cx="12192000" cy="693080"/>
          </a:xfrm>
          <a:prstGeom prst="rect">
            <a:avLst/>
          </a:prstGeom>
          <a:solidFill>
            <a:srgbClr val="0D5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14" name="Google Shape;191;p32">
            <a:extLst>
              <a:ext uri="{FF2B5EF4-FFF2-40B4-BE49-F238E27FC236}">
                <a16:creationId xmlns:a16="http://schemas.microsoft.com/office/drawing/2014/main" id="{B1DC8FE8-836A-E34A-4A07-AE4158F1AAC7}"/>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16086"/>
            <a:ext cx="1880941" cy="417986"/>
          </a:xfrm>
          <a:prstGeom prst="rect">
            <a:avLst/>
          </a:prstGeom>
          <a:noFill/>
          <a:ln w="9525" cap="flat" cmpd="sng">
            <a:noFill/>
            <a:prstDash val="solid"/>
            <a:round/>
            <a:headEnd type="none" w="sm" len="sm"/>
            <a:tailEnd type="none" w="sm" len="sm"/>
          </a:ln>
        </p:spPr>
      </p:pic>
      <p:pic>
        <p:nvPicPr>
          <p:cNvPr id="17" name="Picture 16" descr="A colorful circle with a black background&#10;&#10;Description automatically generated">
            <a:extLst>
              <a:ext uri="{FF2B5EF4-FFF2-40B4-BE49-F238E27FC236}">
                <a16:creationId xmlns:a16="http://schemas.microsoft.com/office/drawing/2014/main" id="{74D7601E-B693-90E9-D2F3-27522AB51BE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spTree>
    <p:extLst>
      <p:ext uri="{BB962C8B-B14F-4D97-AF65-F5344CB8AC3E}">
        <p14:creationId xmlns:p14="http://schemas.microsoft.com/office/powerpoint/2010/main" val="21387615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ix speak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A3DBE-98F2-1E77-CC38-690F77C34F7D}"/>
              </a:ext>
            </a:extLst>
          </p:cNvPr>
          <p:cNvSpPr>
            <a:spLocks noGrp="1"/>
          </p:cNvSpPr>
          <p:nvPr>
            <p:ph type="title" hasCustomPrompt="1"/>
          </p:nvPr>
        </p:nvSpPr>
        <p:spPr/>
        <p:txBody>
          <a:bodyPr>
            <a:normAutofit/>
          </a:bodyPr>
          <a:lstStyle>
            <a:lvl1pPr>
              <a:defRPr sz="3600"/>
            </a:lvl1pPr>
          </a:lstStyle>
          <a:p>
            <a:r>
              <a:rPr lang="en-US"/>
              <a:t>Click to add session title</a:t>
            </a:r>
          </a:p>
        </p:txBody>
      </p:sp>
      <p:pic>
        <p:nvPicPr>
          <p:cNvPr id="6" name="Image 1">
            <a:extLst>
              <a:ext uri="{FF2B5EF4-FFF2-40B4-BE49-F238E27FC236}">
                <a16:creationId xmlns:a16="http://schemas.microsoft.com/office/drawing/2014/main" id="{CCEC6EDE-24AA-F228-8B71-F7C5102AC733}"/>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a:stretch/>
        </p:blipFill>
        <p:spPr>
          <a:xfrm>
            <a:off x="183418" y="2714485"/>
            <a:ext cx="1569735" cy="1562379"/>
          </a:xfrm>
          <a:prstGeom prst="rect">
            <a:avLst/>
          </a:prstGeom>
        </p:spPr>
      </p:pic>
      <p:sp>
        <p:nvSpPr>
          <p:cNvPr id="18" name="Text Placeholder 17">
            <a:extLst>
              <a:ext uri="{FF2B5EF4-FFF2-40B4-BE49-F238E27FC236}">
                <a16:creationId xmlns:a16="http://schemas.microsoft.com/office/drawing/2014/main" id="{C0AF62B2-5172-4E3F-E5BE-527B7761D30D}"/>
              </a:ext>
            </a:extLst>
          </p:cNvPr>
          <p:cNvSpPr>
            <a:spLocks noGrp="1"/>
          </p:cNvSpPr>
          <p:nvPr>
            <p:ph type="body" sz="quarter" idx="16" hasCustomPrompt="1"/>
          </p:nvPr>
        </p:nvSpPr>
        <p:spPr>
          <a:xfrm>
            <a:off x="276648" y="4418499"/>
            <a:ext cx="1438405" cy="436812"/>
          </a:xfrm>
        </p:spPr>
        <p:txBody>
          <a:bodyPr>
            <a:noAutofit/>
          </a:bodyPr>
          <a:lstStyle>
            <a:lvl1pPr marL="0" indent="0" algn="ctr">
              <a:buNone/>
              <a:defRPr sz="1400" b="1">
                <a:solidFill>
                  <a:srgbClr val="558692"/>
                </a:solidFill>
              </a:defRPr>
            </a:lvl1pPr>
          </a:lstStyle>
          <a:p>
            <a:pPr lvl="0"/>
            <a:r>
              <a:rPr lang="en-US"/>
              <a:t>Add speaker name</a:t>
            </a:r>
          </a:p>
        </p:txBody>
      </p:sp>
      <p:sp>
        <p:nvSpPr>
          <p:cNvPr id="19" name="Text Placeholder 17">
            <a:extLst>
              <a:ext uri="{FF2B5EF4-FFF2-40B4-BE49-F238E27FC236}">
                <a16:creationId xmlns:a16="http://schemas.microsoft.com/office/drawing/2014/main" id="{CE6552BF-5C27-E5EB-2CCC-DCE4D701EE43}"/>
              </a:ext>
            </a:extLst>
          </p:cNvPr>
          <p:cNvSpPr>
            <a:spLocks noGrp="1"/>
          </p:cNvSpPr>
          <p:nvPr>
            <p:ph type="body" sz="quarter" idx="17" hasCustomPrompt="1"/>
          </p:nvPr>
        </p:nvSpPr>
        <p:spPr>
          <a:xfrm>
            <a:off x="276648" y="4923593"/>
            <a:ext cx="1438405" cy="436812"/>
          </a:xfrm>
        </p:spPr>
        <p:txBody>
          <a:bodyPr>
            <a:normAutofit/>
          </a:bodyPr>
          <a:lstStyle>
            <a:lvl1pPr marL="0" indent="0" algn="ctr">
              <a:buNone/>
              <a:defRPr sz="1400" b="0">
                <a:solidFill>
                  <a:srgbClr val="558692"/>
                </a:solidFill>
              </a:defRPr>
            </a:lvl1pPr>
          </a:lstStyle>
          <a:p>
            <a:pPr lvl="0"/>
            <a:r>
              <a:rPr lang="en-US"/>
              <a:t>Add </a:t>
            </a:r>
            <a:r>
              <a:rPr lang="en-US" err="1"/>
              <a:t>organisation</a:t>
            </a:r>
            <a:endParaRPr lang="en-US"/>
          </a:p>
        </p:txBody>
      </p:sp>
      <p:pic>
        <p:nvPicPr>
          <p:cNvPr id="3" name="Image 1">
            <a:extLst>
              <a:ext uri="{FF2B5EF4-FFF2-40B4-BE49-F238E27FC236}">
                <a16:creationId xmlns:a16="http://schemas.microsoft.com/office/drawing/2014/main" id="{BF972FD5-49DA-5C7D-F558-55025C23FF5B}"/>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a:stretch/>
        </p:blipFill>
        <p:spPr>
          <a:xfrm>
            <a:off x="2167041" y="2714485"/>
            <a:ext cx="1569735" cy="1562379"/>
          </a:xfrm>
          <a:prstGeom prst="rect">
            <a:avLst/>
          </a:prstGeom>
        </p:spPr>
      </p:pic>
      <p:pic>
        <p:nvPicPr>
          <p:cNvPr id="4" name="Image 1">
            <a:extLst>
              <a:ext uri="{FF2B5EF4-FFF2-40B4-BE49-F238E27FC236}">
                <a16:creationId xmlns:a16="http://schemas.microsoft.com/office/drawing/2014/main" id="{F3C72E2F-1185-68CA-8B28-AD85168B0784}"/>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a:stretch/>
        </p:blipFill>
        <p:spPr>
          <a:xfrm>
            <a:off x="4150664" y="2706426"/>
            <a:ext cx="1569735" cy="1562379"/>
          </a:xfrm>
          <a:prstGeom prst="rect">
            <a:avLst/>
          </a:prstGeom>
        </p:spPr>
      </p:pic>
      <p:pic>
        <p:nvPicPr>
          <p:cNvPr id="5" name="Image 1">
            <a:extLst>
              <a:ext uri="{FF2B5EF4-FFF2-40B4-BE49-F238E27FC236}">
                <a16:creationId xmlns:a16="http://schemas.microsoft.com/office/drawing/2014/main" id="{E11FE7EF-8045-A1FE-1F77-0CECABA93F1A}"/>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a:stretch/>
        </p:blipFill>
        <p:spPr>
          <a:xfrm>
            <a:off x="6134287" y="2714485"/>
            <a:ext cx="1569735" cy="1562379"/>
          </a:xfrm>
          <a:prstGeom prst="rect">
            <a:avLst/>
          </a:prstGeom>
        </p:spPr>
      </p:pic>
      <p:pic>
        <p:nvPicPr>
          <p:cNvPr id="8" name="Image 1">
            <a:extLst>
              <a:ext uri="{FF2B5EF4-FFF2-40B4-BE49-F238E27FC236}">
                <a16:creationId xmlns:a16="http://schemas.microsoft.com/office/drawing/2014/main" id="{0EC2737D-BBCA-D76D-96C4-6BEFE06C5E76}"/>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a:stretch/>
        </p:blipFill>
        <p:spPr>
          <a:xfrm>
            <a:off x="8117910" y="2664970"/>
            <a:ext cx="1569735" cy="1562379"/>
          </a:xfrm>
          <a:prstGeom prst="rect">
            <a:avLst/>
          </a:prstGeom>
        </p:spPr>
      </p:pic>
      <p:pic>
        <p:nvPicPr>
          <p:cNvPr id="7" name="Image 1">
            <a:extLst>
              <a:ext uri="{FF2B5EF4-FFF2-40B4-BE49-F238E27FC236}">
                <a16:creationId xmlns:a16="http://schemas.microsoft.com/office/drawing/2014/main" id="{DAD35E99-1BF5-89A0-5A46-D3B6615915F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a:stretch/>
        </p:blipFill>
        <p:spPr>
          <a:xfrm>
            <a:off x="10101535" y="2660232"/>
            <a:ext cx="1569735" cy="1562379"/>
          </a:xfrm>
          <a:prstGeom prst="rect">
            <a:avLst/>
          </a:prstGeom>
        </p:spPr>
      </p:pic>
      <p:sp>
        <p:nvSpPr>
          <p:cNvPr id="14" name="Text Placeholder 17">
            <a:extLst>
              <a:ext uri="{FF2B5EF4-FFF2-40B4-BE49-F238E27FC236}">
                <a16:creationId xmlns:a16="http://schemas.microsoft.com/office/drawing/2014/main" id="{DFDFCE73-D3B1-9F83-47D8-350BF77DA12F}"/>
              </a:ext>
            </a:extLst>
          </p:cNvPr>
          <p:cNvSpPr>
            <a:spLocks noGrp="1"/>
          </p:cNvSpPr>
          <p:nvPr>
            <p:ph type="body" sz="quarter" idx="18" hasCustomPrompt="1"/>
          </p:nvPr>
        </p:nvSpPr>
        <p:spPr>
          <a:xfrm>
            <a:off x="2231696" y="4418499"/>
            <a:ext cx="1438405" cy="436812"/>
          </a:xfrm>
        </p:spPr>
        <p:txBody>
          <a:bodyPr>
            <a:noAutofit/>
          </a:bodyPr>
          <a:lstStyle>
            <a:lvl1pPr marL="0" indent="0" algn="ctr">
              <a:buNone/>
              <a:defRPr sz="1400" b="1">
                <a:solidFill>
                  <a:srgbClr val="558692"/>
                </a:solidFill>
              </a:defRPr>
            </a:lvl1pPr>
          </a:lstStyle>
          <a:p>
            <a:pPr lvl="0"/>
            <a:r>
              <a:rPr lang="en-US"/>
              <a:t>Add speaker name</a:t>
            </a:r>
          </a:p>
        </p:txBody>
      </p:sp>
      <p:sp>
        <p:nvSpPr>
          <p:cNvPr id="17" name="Text Placeholder 17">
            <a:extLst>
              <a:ext uri="{FF2B5EF4-FFF2-40B4-BE49-F238E27FC236}">
                <a16:creationId xmlns:a16="http://schemas.microsoft.com/office/drawing/2014/main" id="{B31AA766-61FA-C9BF-E5EC-E73F31511E1A}"/>
              </a:ext>
            </a:extLst>
          </p:cNvPr>
          <p:cNvSpPr>
            <a:spLocks noGrp="1"/>
          </p:cNvSpPr>
          <p:nvPr>
            <p:ph type="body" sz="quarter" idx="19" hasCustomPrompt="1"/>
          </p:nvPr>
        </p:nvSpPr>
        <p:spPr>
          <a:xfrm>
            <a:off x="2231696" y="4923593"/>
            <a:ext cx="1438405" cy="436812"/>
          </a:xfrm>
        </p:spPr>
        <p:txBody>
          <a:bodyPr>
            <a:normAutofit/>
          </a:bodyPr>
          <a:lstStyle>
            <a:lvl1pPr marL="0" indent="0" algn="ctr">
              <a:buNone/>
              <a:defRPr sz="1400" b="0">
                <a:solidFill>
                  <a:srgbClr val="558692"/>
                </a:solidFill>
              </a:defRPr>
            </a:lvl1pPr>
          </a:lstStyle>
          <a:p>
            <a:pPr lvl="0"/>
            <a:r>
              <a:rPr lang="en-US"/>
              <a:t>Add </a:t>
            </a:r>
            <a:r>
              <a:rPr lang="en-US" err="1"/>
              <a:t>organisation</a:t>
            </a:r>
            <a:endParaRPr lang="en-US"/>
          </a:p>
        </p:txBody>
      </p:sp>
      <p:sp>
        <p:nvSpPr>
          <p:cNvPr id="21" name="Text Placeholder 17">
            <a:extLst>
              <a:ext uri="{FF2B5EF4-FFF2-40B4-BE49-F238E27FC236}">
                <a16:creationId xmlns:a16="http://schemas.microsoft.com/office/drawing/2014/main" id="{49439283-CD3C-1BEF-AB3D-1921955CF0F0}"/>
              </a:ext>
            </a:extLst>
          </p:cNvPr>
          <p:cNvSpPr>
            <a:spLocks noGrp="1"/>
          </p:cNvSpPr>
          <p:nvPr>
            <p:ph type="body" sz="quarter" idx="20" hasCustomPrompt="1"/>
          </p:nvPr>
        </p:nvSpPr>
        <p:spPr>
          <a:xfrm>
            <a:off x="4205794" y="4418499"/>
            <a:ext cx="1438405" cy="436812"/>
          </a:xfrm>
        </p:spPr>
        <p:txBody>
          <a:bodyPr>
            <a:noAutofit/>
          </a:bodyPr>
          <a:lstStyle>
            <a:lvl1pPr marL="0" indent="0" algn="ctr">
              <a:buNone/>
              <a:defRPr sz="1400" b="1">
                <a:solidFill>
                  <a:srgbClr val="558692"/>
                </a:solidFill>
              </a:defRPr>
            </a:lvl1pPr>
          </a:lstStyle>
          <a:p>
            <a:pPr lvl="0"/>
            <a:r>
              <a:rPr lang="en-US"/>
              <a:t>Add speaker name</a:t>
            </a:r>
          </a:p>
        </p:txBody>
      </p:sp>
      <p:sp>
        <p:nvSpPr>
          <p:cNvPr id="22" name="Text Placeholder 17">
            <a:extLst>
              <a:ext uri="{FF2B5EF4-FFF2-40B4-BE49-F238E27FC236}">
                <a16:creationId xmlns:a16="http://schemas.microsoft.com/office/drawing/2014/main" id="{73CB7C6E-AF63-9555-541D-3AAA6A34921A}"/>
              </a:ext>
            </a:extLst>
          </p:cNvPr>
          <p:cNvSpPr>
            <a:spLocks noGrp="1"/>
          </p:cNvSpPr>
          <p:nvPr>
            <p:ph type="body" sz="quarter" idx="21" hasCustomPrompt="1"/>
          </p:nvPr>
        </p:nvSpPr>
        <p:spPr>
          <a:xfrm>
            <a:off x="4205794" y="4923593"/>
            <a:ext cx="1438405" cy="436812"/>
          </a:xfrm>
        </p:spPr>
        <p:txBody>
          <a:bodyPr>
            <a:normAutofit/>
          </a:bodyPr>
          <a:lstStyle>
            <a:lvl1pPr marL="0" indent="0" algn="ctr">
              <a:buNone/>
              <a:defRPr sz="1400" b="0">
                <a:solidFill>
                  <a:srgbClr val="558692"/>
                </a:solidFill>
              </a:defRPr>
            </a:lvl1pPr>
          </a:lstStyle>
          <a:p>
            <a:pPr lvl="0"/>
            <a:r>
              <a:rPr lang="en-US"/>
              <a:t>Add </a:t>
            </a:r>
            <a:r>
              <a:rPr lang="en-US" err="1"/>
              <a:t>organisation</a:t>
            </a:r>
            <a:endParaRPr lang="en-US"/>
          </a:p>
        </p:txBody>
      </p:sp>
      <p:sp>
        <p:nvSpPr>
          <p:cNvPr id="23" name="Text Placeholder 17">
            <a:extLst>
              <a:ext uri="{FF2B5EF4-FFF2-40B4-BE49-F238E27FC236}">
                <a16:creationId xmlns:a16="http://schemas.microsoft.com/office/drawing/2014/main" id="{067810D9-F69B-3479-7B8F-5CF8DDBF527C}"/>
              </a:ext>
            </a:extLst>
          </p:cNvPr>
          <p:cNvSpPr>
            <a:spLocks noGrp="1"/>
          </p:cNvSpPr>
          <p:nvPr>
            <p:ph type="body" sz="quarter" idx="22" hasCustomPrompt="1"/>
          </p:nvPr>
        </p:nvSpPr>
        <p:spPr>
          <a:xfrm>
            <a:off x="6265617" y="4418499"/>
            <a:ext cx="1438405" cy="436812"/>
          </a:xfrm>
        </p:spPr>
        <p:txBody>
          <a:bodyPr>
            <a:noAutofit/>
          </a:bodyPr>
          <a:lstStyle>
            <a:lvl1pPr marL="0" indent="0" algn="ctr">
              <a:buNone/>
              <a:defRPr sz="1400" b="1">
                <a:solidFill>
                  <a:srgbClr val="558692"/>
                </a:solidFill>
              </a:defRPr>
            </a:lvl1pPr>
          </a:lstStyle>
          <a:p>
            <a:pPr lvl="0"/>
            <a:r>
              <a:rPr lang="en-US"/>
              <a:t>Add speaker name</a:t>
            </a:r>
          </a:p>
        </p:txBody>
      </p:sp>
      <p:sp>
        <p:nvSpPr>
          <p:cNvPr id="24" name="Text Placeholder 17">
            <a:extLst>
              <a:ext uri="{FF2B5EF4-FFF2-40B4-BE49-F238E27FC236}">
                <a16:creationId xmlns:a16="http://schemas.microsoft.com/office/drawing/2014/main" id="{9E7F1758-B237-7C07-EF36-A66FC0AD5F3A}"/>
              </a:ext>
            </a:extLst>
          </p:cNvPr>
          <p:cNvSpPr>
            <a:spLocks noGrp="1"/>
          </p:cNvSpPr>
          <p:nvPr>
            <p:ph type="body" sz="quarter" idx="23" hasCustomPrompt="1"/>
          </p:nvPr>
        </p:nvSpPr>
        <p:spPr>
          <a:xfrm>
            <a:off x="6265617" y="4923593"/>
            <a:ext cx="1438405" cy="436812"/>
          </a:xfrm>
        </p:spPr>
        <p:txBody>
          <a:bodyPr>
            <a:normAutofit/>
          </a:bodyPr>
          <a:lstStyle>
            <a:lvl1pPr marL="0" indent="0" algn="ctr">
              <a:buNone/>
              <a:defRPr sz="1400" b="0">
                <a:solidFill>
                  <a:srgbClr val="558692"/>
                </a:solidFill>
              </a:defRPr>
            </a:lvl1pPr>
          </a:lstStyle>
          <a:p>
            <a:pPr lvl="0"/>
            <a:r>
              <a:rPr lang="en-US"/>
              <a:t>Add </a:t>
            </a:r>
            <a:r>
              <a:rPr lang="en-US" err="1"/>
              <a:t>organisation</a:t>
            </a:r>
            <a:endParaRPr lang="en-US"/>
          </a:p>
        </p:txBody>
      </p:sp>
      <p:sp>
        <p:nvSpPr>
          <p:cNvPr id="25" name="Text Placeholder 17">
            <a:extLst>
              <a:ext uri="{FF2B5EF4-FFF2-40B4-BE49-F238E27FC236}">
                <a16:creationId xmlns:a16="http://schemas.microsoft.com/office/drawing/2014/main" id="{7C025AED-77CE-2173-C41A-089C984C2766}"/>
              </a:ext>
            </a:extLst>
          </p:cNvPr>
          <p:cNvSpPr>
            <a:spLocks noGrp="1"/>
          </p:cNvSpPr>
          <p:nvPr>
            <p:ph type="body" sz="quarter" idx="24" hasCustomPrompt="1"/>
          </p:nvPr>
        </p:nvSpPr>
        <p:spPr>
          <a:xfrm>
            <a:off x="8249240" y="4418499"/>
            <a:ext cx="1438405" cy="436812"/>
          </a:xfrm>
        </p:spPr>
        <p:txBody>
          <a:bodyPr>
            <a:noAutofit/>
          </a:bodyPr>
          <a:lstStyle>
            <a:lvl1pPr marL="0" indent="0" algn="ctr">
              <a:buNone/>
              <a:defRPr sz="1400" b="1">
                <a:solidFill>
                  <a:srgbClr val="558692"/>
                </a:solidFill>
              </a:defRPr>
            </a:lvl1pPr>
          </a:lstStyle>
          <a:p>
            <a:pPr lvl="0"/>
            <a:r>
              <a:rPr lang="en-US"/>
              <a:t>Add speaker name</a:t>
            </a:r>
          </a:p>
        </p:txBody>
      </p:sp>
      <p:sp>
        <p:nvSpPr>
          <p:cNvPr id="26" name="Text Placeholder 17">
            <a:extLst>
              <a:ext uri="{FF2B5EF4-FFF2-40B4-BE49-F238E27FC236}">
                <a16:creationId xmlns:a16="http://schemas.microsoft.com/office/drawing/2014/main" id="{7D9B298E-326F-A2C7-A820-1246BC153E46}"/>
              </a:ext>
            </a:extLst>
          </p:cNvPr>
          <p:cNvSpPr>
            <a:spLocks noGrp="1"/>
          </p:cNvSpPr>
          <p:nvPr>
            <p:ph type="body" sz="quarter" idx="25" hasCustomPrompt="1"/>
          </p:nvPr>
        </p:nvSpPr>
        <p:spPr>
          <a:xfrm>
            <a:off x="8249240" y="4923593"/>
            <a:ext cx="1438405" cy="436812"/>
          </a:xfrm>
        </p:spPr>
        <p:txBody>
          <a:bodyPr>
            <a:normAutofit/>
          </a:bodyPr>
          <a:lstStyle>
            <a:lvl1pPr marL="0" indent="0" algn="ctr">
              <a:buNone/>
              <a:defRPr sz="1400" b="0">
                <a:solidFill>
                  <a:srgbClr val="558692"/>
                </a:solidFill>
              </a:defRPr>
            </a:lvl1pPr>
          </a:lstStyle>
          <a:p>
            <a:pPr lvl="0"/>
            <a:r>
              <a:rPr lang="en-US"/>
              <a:t>Add </a:t>
            </a:r>
            <a:r>
              <a:rPr lang="en-US" err="1"/>
              <a:t>organisation</a:t>
            </a:r>
            <a:endParaRPr lang="en-US"/>
          </a:p>
        </p:txBody>
      </p:sp>
      <p:sp>
        <p:nvSpPr>
          <p:cNvPr id="28" name="Text Placeholder 17">
            <a:extLst>
              <a:ext uri="{FF2B5EF4-FFF2-40B4-BE49-F238E27FC236}">
                <a16:creationId xmlns:a16="http://schemas.microsoft.com/office/drawing/2014/main" id="{E5EDF86C-DA01-86D7-9563-E788535C0752}"/>
              </a:ext>
            </a:extLst>
          </p:cNvPr>
          <p:cNvSpPr>
            <a:spLocks noGrp="1"/>
          </p:cNvSpPr>
          <p:nvPr>
            <p:ph type="body" sz="quarter" idx="26" hasCustomPrompt="1"/>
          </p:nvPr>
        </p:nvSpPr>
        <p:spPr>
          <a:xfrm>
            <a:off x="10232863" y="4418499"/>
            <a:ext cx="1438405" cy="436812"/>
          </a:xfrm>
        </p:spPr>
        <p:txBody>
          <a:bodyPr>
            <a:noAutofit/>
          </a:bodyPr>
          <a:lstStyle>
            <a:lvl1pPr marL="0" indent="0" algn="ctr">
              <a:buNone/>
              <a:defRPr sz="1400" b="1">
                <a:solidFill>
                  <a:srgbClr val="558692"/>
                </a:solidFill>
              </a:defRPr>
            </a:lvl1pPr>
          </a:lstStyle>
          <a:p>
            <a:pPr lvl="0"/>
            <a:r>
              <a:rPr lang="en-US"/>
              <a:t>Add speaker name</a:t>
            </a:r>
          </a:p>
        </p:txBody>
      </p:sp>
      <p:sp>
        <p:nvSpPr>
          <p:cNvPr id="29" name="Text Placeholder 17">
            <a:extLst>
              <a:ext uri="{FF2B5EF4-FFF2-40B4-BE49-F238E27FC236}">
                <a16:creationId xmlns:a16="http://schemas.microsoft.com/office/drawing/2014/main" id="{A8A9D354-7F90-E680-54F0-35FFC7CAA6C0}"/>
              </a:ext>
            </a:extLst>
          </p:cNvPr>
          <p:cNvSpPr>
            <a:spLocks noGrp="1"/>
          </p:cNvSpPr>
          <p:nvPr>
            <p:ph type="body" sz="quarter" idx="27" hasCustomPrompt="1"/>
          </p:nvPr>
        </p:nvSpPr>
        <p:spPr>
          <a:xfrm>
            <a:off x="10232863" y="4923593"/>
            <a:ext cx="1438405" cy="436812"/>
          </a:xfrm>
        </p:spPr>
        <p:txBody>
          <a:bodyPr>
            <a:normAutofit/>
          </a:bodyPr>
          <a:lstStyle>
            <a:lvl1pPr marL="0" indent="0" algn="ctr">
              <a:buNone/>
              <a:defRPr sz="1400" b="0">
                <a:solidFill>
                  <a:srgbClr val="558692"/>
                </a:solidFill>
              </a:defRPr>
            </a:lvl1pPr>
          </a:lstStyle>
          <a:p>
            <a:pPr lvl="0"/>
            <a:r>
              <a:rPr lang="en-US"/>
              <a:t>Add </a:t>
            </a:r>
            <a:r>
              <a:rPr lang="en-US" err="1"/>
              <a:t>organisation</a:t>
            </a:r>
            <a:endParaRPr lang="en-US"/>
          </a:p>
        </p:txBody>
      </p:sp>
      <p:sp>
        <p:nvSpPr>
          <p:cNvPr id="30" name="Picture Placeholder 23">
            <a:extLst>
              <a:ext uri="{FF2B5EF4-FFF2-40B4-BE49-F238E27FC236}">
                <a16:creationId xmlns:a16="http://schemas.microsoft.com/office/drawing/2014/main" id="{F5F5D18B-A6B0-2593-AA1F-DC1BBEC33BCE}"/>
              </a:ext>
            </a:extLst>
          </p:cNvPr>
          <p:cNvSpPr>
            <a:spLocks noGrp="1"/>
          </p:cNvSpPr>
          <p:nvPr>
            <p:ph type="pic" sz="quarter" idx="14"/>
          </p:nvPr>
        </p:nvSpPr>
        <p:spPr>
          <a:xfrm>
            <a:off x="557017" y="3086854"/>
            <a:ext cx="841586" cy="834202"/>
          </a:xfrm>
          <a:prstGeom prst="flowChartOr">
            <a:avLst/>
          </a:prstGeom>
        </p:spPr>
        <p:txBody>
          <a:bodyPr>
            <a:normAutofit/>
          </a:bodyPr>
          <a:lstStyle>
            <a:lvl1pPr marL="0" indent="0">
              <a:buNone/>
              <a:defRPr sz="1100"/>
            </a:lvl1pPr>
          </a:lstStyle>
          <a:p>
            <a:endParaRPr lang="en-US"/>
          </a:p>
        </p:txBody>
      </p:sp>
      <p:sp>
        <p:nvSpPr>
          <p:cNvPr id="35" name="Picture Placeholder 23">
            <a:extLst>
              <a:ext uri="{FF2B5EF4-FFF2-40B4-BE49-F238E27FC236}">
                <a16:creationId xmlns:a16="http://schemas.microsoft.com/office/drawing/2014/main" id="{D9544A8E-797D-EDA6-4C3F-DEF29D00BE91}"/>
              </a:ext>
            </a:extLst>
          </p:cNvPr>
          <p:cNvSpPr>
            <a:spLocks noGrp="1"/>
          </p:cNvSpPr>
          <p:nvPr>
            <p:ph type="pic" sz="quarter" idx="28"/>
          </p:nvPr>
        </p:nvSpPr>
        <p:spPr>
          <a:xfrm>
            <a:off x="2531115" y="3078083"/>
            <a:ext cx="841586" cy="834202"/>
          </a:xfrm>
          <a:prstGeom prst="flowChartOr">
            <a:avLst/>
          </a:prstGeom>
        </p:spPr>
        <p:txBody>
          <a:bodyPr>
            <a:normAutofit/>
          </a:bodyPr>
          <a:lstStyle>
            <a:lvl1pPr marL="0" indent="0">
              <a:buNone/>
              <a:defRPr sz="1100"/>
            </a:lvl1pPr>
          </a:lstStyle>
          <a:p>
            <a:endParaRPr lang="en-US"/>
          </a:p>
        </p:txBody>
      </p:sp>
      <p:sp>
        <p:nvSpPr>
          <p:cNvPr id="36" name="Picture Placeholder 23">
            <a:extLst>
              <a:ext uri="{FF2B5EF4-FFF2-40B4-BE49-F238E27FC236}">
                <a16:creationId xmlns:a16="http://schemas.microsoft.com/office/drawing/2014/main" id="{C782DD9B-514B-118E-1755-3463E0FAFE55}"/>
              </a:ext>
            </a:extLst>
          </p:cNvPr>
          <p:cNvSpPr>
            <a:spLocks noGrp="1"/>
          </p:cNvSpPr>
          <p:nvPr>
            <p:ph type="pic" sz="quarter" idx="29"/>
          </p:nvPr>
        </p:nvSpPr>
        <p:spPr>
          <a:xfrm>
            <a:off x="4514738" y="3078083"/>
            <a:ext cx="841586" cy="834202"/>
          </a:xfrm>
          <a:prstGeom prst="flowChartOr">
            <a:avLst/>
          </a:prstGeom>
        </p:spPr>
        <p:txBody>
          <a:bodyPr>
            <a:normAutofit/>
          </a:bodyPr>
          <a:lstStyle>
            <a:lvl1pPr marL="0" indent="0">
              <a:buNone/>
              <a:defRPr sz="1100"/>
            </a:lvl1pPr>
          </a:lstStyle>
          <a:p>
            <a:endParaRPr lang="en-US"/>
          </a:p>
        </p:txBody>
      </p:sp>
      <p:sp>
        <p:nvSpPr>
          <p:cNvPr id="37" name="Picture Placeholder 23">
            <a:extLst>
              <a:ext uri="{FF2B5EF4-FFF2-40B4-BE49-F238E27FC236}">
                <a16:creationId xmlns:a16="http://schemas.microsoft.com/office/drawing/2014/main" id="{9DB49148-805C-E5FA-56EE-661AE8C05847}"/>
              </a:ext>
            </a:extLst>
          </p:cNvPr>
          <p:cNvSpPr>
            <a:spLocks noGrp="1"/>
          </p:cNvSpPr>
          <p:nvPr>
            <p:ph type="pic" sz="quarter" idx="30"/>
          </p:nvPr>
        </p:nvSpPr>
        <p:spPr>
          <a:xfrm>
            <a:off x="6507886" y="3086854"/>
            <a:ext cx="841586" cy="834202"/>
          </a:xfrm>
          <a:prstGeom prst="flowChartOr">
            <a:avLst/>
          </a:prstGeom>
        </p:spPr>
        <p:txBody>
          <a:bodyPr>
            <a:normAutofit/>
          </a:bodyPr>
          <a:lstStyle>
            <a:lvl1pPr marL="0" indent="0">
              <a:buNone/>
              <a:defRPr sz="1100"/>
            </a:lvl1pPr>
          </a:lstStyle>
          <a:p>
            <a:endParaRPr lang="en-US"/>
          </a:p>
        </p:txBody>
      </p:sp>
      <p:sp>
        <p:nvSpPr>
          <p:cNvPr id="38" name="Picture Placeholder 23">
            <a:extLst>
              <a:ext uri="{FF2B5EF4-FFF2-40B4-BE49-F238E27FC236}">
                <a16:creationId xmlns:a16="http://schemas.microsoft.com/office/drawing/2014/main" id="{C80955B1-D4CC-525C-D71D-AD2BCE997005}"/>
              </a:ext>
            </a:extLst>
          </p:cNvPr>
          <p:cNvSpPr>
            <a:spLocks noGrp="1"/>
          </p:cNvSpPr>
          <p:nvPr>
            <p:ph type="pic" sz="quarter" idx="31"/>
          </p:nvPr>
        </p:nvSpPr>
        <p:spPr>
          <a:xfrm>
            <a:off x="8484726" y="3039983"/>
            <a:ext cx="841586" cy="834202"/>
          </a:xfrm>
          <a:prstGeom prst="flowChartOr">
            <a:avLst/>
          </a:prstGeom>
        </p:spPr>
        <p:txBody>
          <a:bodyPr>
            <a:normAutofit/>
          </a:bodyPr>
          <a:lstStyle>
            <a:lvl1pPr marL="0" indent="0">
              <a:buNone/>
              <a:defRPr sz="1100"/>
            </a:lvl1pPr>
          </a:lstStyle>
          <a:p>
            <a:endParaRPr lang="en-US"/>
          </a:p>
        </p:txBody>
      </p:sp>
      <p:sp>
        <p:nvSpPr>
          <p:cNvPr id="39" name="Picture Placeholder 23">
            <a:extLst>
              <a:ext uri="{FF2B5EF4-FFF2-40B4-BE49-F238E27FC236}">
                <a16:creationId xmlns:a16="http://schemas.microsoft.com/office/drawing/2014/main" id="{6AEAD242-2AB2-833D-2D31-D128E26266DC}"/>
              </a:ext>
            </a:extLst>
          </p:cNvPr>
          <p:cNvSpPr>
            <a:spLocks noGrp="1"/>
          </p:cNvSpPr>
          <p:nvPr>
            <p:ph type="pic" sz="quarter" idx="32"/>
          </p:nvPr>
        </p:nvSpPr>
        <p:spPr>
          <a:xfrm>
            <a:off x="10475134" y="3031906"/>
            <a:ext cx="841586" cy="834202"/>
          </a:xfrm>
          <a:prstGeom prst="flowChartOr">
            <a:avLst/>
          </a:prstGeom>
        </p:spPr>
        <p:txBody>
          <a:bodyPr>
            <a:normAutofit/>
          </a:bodyPr>
          <a:lstStyle>
            <a:lvl1pPr marL="0" indent="0">
              <a:buNone/>
              <a:defRPr sz="1100"/>
            </a:lvl1pPr>
          </a:lstStyle>
          <a:p>
            <a:endParaRPr lang="en-US"/>
          </a:p>
        </p:txBody>
      </p:sp>
      <p:sp>
        <p:nvSpPr>
          <p:cNvPr id="9" name="Rectangle 8">
            <a:extLst>
              <a:ext uri="{FF2B5EF4-FFF2-40B4-BE49-F238E27FC236}">
                <a16:creationId xmlns:a16="http://schemas.microsoft.com/office/drawing/2014/main" id="{136FD941-99D1-4F22-6883-56A95BBFFFC1}"/>
              </a:ext>
            </a:extLst>
          </p:cNvPr>
          <p:cNvSpPr/>
          <p:nvPr userDrawn="1"/>
        </p:nvSpPr>
        <p:spPr>
          <a:xfrm>
            <a:off x="0" y="6164920"/>
            <a:ext cx="12192000" cy="693080"/>
          </a:xfrm>
          <a:prstGeom prst="rect">
            <a:avLst/>
          </a:prstGeom>
          <a:solidFill>
            <a:srgbClr val="0D5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10" name="Google Shape;191;p32">
            <a:extLst>
              <a:ext uri="{FF2B5EF4-FFF2-40B4-BE49-F238E27FC236}">
                <a16:creationId xmlns:a16="http://schemas.microsoft.com/office/drawing/2014/main" id="{47AFFA83-511A-ACA1-4E4F-3CF2BD6660BE}"/>
              </a:ext>
            </a:extLst>
          </p:cNvPr>
          <p:cNvPicPr preferRelativeResize="0"/>
          <p:nvPr userDrawn="1"/>
        </p:nvPicPr>
        <p:blipFill>
          <a:blip r:embed="rId3">
            <a:extLst>
              <a:ext uri="{28A0092B-C50C-407E-A947-70E740481C1C}">
                <a14:useLocalDpi xmlns:a14="http://schemas.microsoft.com/office/drawing/2010/main" val="0"/>
              </a:ext>
            </a:extLst>
          </a:blip>
          <a:srcRect/>
          <a:stretch/>
        </p:blipFill>
        <p:spPr>
          <a:xfrm>
            <a:off x="193096" y="6316086"/>
            <a:ext cx="1880941" cy="417986"/>
          </a:xfrm>
          <a:prstGeom prst="rect">
            <a:avLst/>
          </a:prstGeom>
          <a:noFill/>
          <a:ln w="9525" cap="flat" cmpd="sng">
            <a:noFill/>
            <a:prstDash val="solid"/>
            <a:round/>
            <a:headEnd type="none" w="sm" len="sm"/>
            <a:tailEnd type="none" w="sm" len="sm"/>
          </a:ln>
        </p:spPr>
      </p:pic>
      <p:pic>
        <p:nvPicPr>
          <p:cNvPr id="11" name="Picture 10" descr="A colorful circle with a black background&#10;&#10;Description automatically generated">
            <a:extLst>
              <a:ext uri="{FF2B5EF4-FFF2-40B4-BE49-F238E27FC236}">
                <a16:creationId xmlns:a16="http://schemas.microsoft.com/office/drawing/2014/main" id="{F061C2AB-2854-66D8-AFB0-AFD11D0EE0B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spTree>
    <p:extLst>
      <p:ext uri="{BB962C8B-B14F-4D97-AF65-F5344CB8AC3E}">
        <p14:creationId xmlns:p14="http://schemas.microsoft.com/office/powerpoint/2010/main" val="14842847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estions slide">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05600411-1013-513C-7635-1BCDAD6442B0}"/>
              </a:ext>
            </a:extLst>
          </p:cNvPr>
          <p:cNvSpPr>
            <a:spLocks noGrp="1"/>
          </p:cNvSpPr>
          <p:nvPr>
            <p:ph type="title" hasCustomPrompt="1"/>
          </p:nvPr>
        </p:nvSpPr>
        <p:spPr>
          <a:xfrm>
            <a:off x="962025" y="2813681"/>
            <a:ext cx="4743450" cy="1325563"/>
          </a:xfrm>
        </p:spPr>
        <p:txBody>
          <a:bodyPr/>
          <a:lstStyle>
            <a:lvl1pPr>
              <a:defRPr/>
            </a:lvl1pPr>
          </a:lstStyle>
          <a:p>
            <a:r>
              <a:rPr lang="fr-FR" err="1"/>
              <a:t>Any</a:t>
            </a:r>
            <a:r>
              <a:rPr lang="fr-FR"/>
              <a:t> Questions?</a:t>
            </a:r>
          </a:p>
        </p:txBody>
      </p:sp>
      <p:pic>
        <p:nvPicPr>
          <p:cNvPr id="6" name="Picture 2">
            <a:extLst>
              <a:ext uri="{FF2B5EF4-FFF2-40B4-BE49-F238E27FC236}">
                <a16:creationId xmlns:a16="http://schemas.microsoft.com/office/drawing/2014/main" id="{F2775EEF-461A-F087-8770-E6EDE3C6832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96000" y="1481137"/>
            <a:ext cx="5524500" cy="38957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colorful circle with a black background&#10;&#10;Description automatically generated">
            <a:extLst>
              <a:ext uri="{FF2B5EF4-FFF2-40B4-BE49-F238E27FC236}">
                <a16:creationId xmlns:a16="http://schemas.microsoft.com/office/drawing/2014/main" id="{CF209B6C-1756-6642-721A-6521A8337CA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sp>
        <p:nvSpPr>
          <p:cNvPr id="8" name="Google Shape;59;p22">
            <a:extLst>
              <a:ext uri="{FF2B5EF4-FFF2-40B4-BE49-F238E27FC236}">
                <a16:creationId xmlns:a16="http://schemas.microsoft.com/office/drawing/2014/main" id="{E24B860C-D036-C170-6400-6F50DB8EC355}"/>
              </a:ext>
            </a:extLst>
          </p:cNvPr>
          <p:cNvSpPr/>
          <p:nvPr userDrawn="1"/>
        </p:nvSpPr>
        <p:spPr>
          <a:xfrm rot="10800000" flipH="1">
            <a:off x="0" y="6161604"/>
            <a:ext cx="12192000" cy="708347"/>
          </a:xfrm>
          <a:prstGeom prst="rect">
            <a:avLst/>
          </a:prstGeom>
          <a:solidFill>
            <a:srgbClr val="0D53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9" name="Google Shape;191;p32">
            <a:extLst>
              <a:ext uri="{FF2B5EF4-FFF2-40B4-BE49-F238E27FC236}">
                <a16:creationId xmlns:a16="http://schemas.microsoft.com/office/drawing/2014/main" id="{51BD0FC2-2580-3378-44BD-14754516BE6D}"/>
              </a:ext>
            </a:extLst>
          </p:cNvPr>
          <p:cNvPicPr preferRelativeResize="0"/>
          <p:nvPr userDrawn="1"/>
        </p:nvPicPr>
        <p:blipFill>
          <a:blip r:embed="rId4">
            <a:extLst>
              <a:ext uri="{28A0092B-C50C-407E-A947-70E740481C1C}">
                <a14:useLocalDpi xmlns:a14="http://schemas.microsoft.com/office/drawing/2010/main" val="0"/>
              </a:ext>
            </a:extLst>
          </a:blip>
          <a:srcRect/>
          <a:stretch/>
        </p:blipFill>
        <p:spPr>
          <a:xfrm>
            <a:off x="193096" y="6316086"/>
            <a:ext cx="1880941" cy="417986"/>
          </a:xfrm>
          <a:prstGeom prst="rect">
            <a:avLst/>
          </a:prstGeom>
          <a:noFill/>
          <a:ln w="9525" cap="flat" cmpd="sng">
            <a:noFill/>
            <a:prstDash val="solid"/>
            <a:round/>
            <a:headEnd type="none" w="sm" len="sm"/>
            <a:tailEnd type="none" w="sm" len="sm"/>
          </a:ln>
        </p:spPr>
      </p:pic>
    </p:spTree>
    <p:extLst>
      <p:ext uri="{BB962C8B-B14F-4D97-AF65-F5344CB8AC3E}">
        <p14:creationId xmlns:p14="http://schemas.microsoft.com/office/powerpoint/2010/main" val="7977525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ilot City slide">
    <p:spTree>
      <p:nvGrpSpPr>
        <p:cNvPr id="1" name=""/>
        <p:cNvGrpSpPr/>
        <p:nvPr/>
      </p:nvGrpSpPr>
      <p:grpSpPr>
        <a:xfrm>
          <a:off x="0" y="0"/>
          <a:ext cx="0" cy="0"/>
          <a:chOff x="0" y="0"/>
          <a:chExt cx="0" cy="0"/>
        </a:xfrm>
      </p:grpSpPr>
      <p:pic>
        <p:nvPicPr>
          <p:cNvPr id="19" name="Picture 2">
            <a:extLst>
              <a:ext uri="{FF2B5EF4-FFF2-40B4-BE49-F238E27FC236}">
                <a16:creationId xmlns:a16="http://schemas.microsoft.com/office/drawing/2014/main" id="{DAA924CA-3624-30D4-6D2E-F599E48D9660}"/>
              </a:ext>
            </a:extLst>
          </p:cNvPr>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10119" t="9581" r="8930" b="1705"/>
          <a:stretch/>
        </p:blipFill>
        <p:spPr>
          <a:xfrm rot="5400000" flipV="1">
            <a:off x="2652011" y="-2652017"/>
            <a:ext cx="6887971" cy="12192006"/>
          </a:xfrm>
          <a:prstGeom prst="rect">
            <a:avLst/>
          </a:prstGeom>
        </p:spPr>
      </p:pic>
      <p:pic>
        <p:nvPicPr>
          <p:cNvPr id="8" name="Google Shape;52;p26">
            <a:extLst>
              <a:ext uri="{FF2B5EF4-FFF2-40B4-BE49-F238E27FC236}">
                <a16:creationId xmlns:a16="http://schemas.microsoft.com/office/drawing/2014/main" id="{73DF7A3D-B4DC-6F89-4E64-AFB30F4F4DDA}"/>
              </a:ext>
            </a:extLst>
          </p:cNvPr>
          <p:cNvPicPr preferRelativeResize="0"/>
          <p:nvPr userDrawn="1"/>
        </p:nvPicPr>
        <p:blipFill rotWithShape="1">
          <a:blip r:embed="rId3">
            <a:alphaModFix/>
          </a:blip>
          <a:srcRect/>
          <a:stretch/>
        </p:blipFill>
        <p:spPr>
          <a:xfrm>
            <a:off x="11353800" y="75975"/>
            <a:ext cx="738813" cy="738813"/>
          </a:xfrm>
          <a:prstGeom prst="rect">
            <a:avLst/>
          </a:prstGeom>
          <a:noFill/>
          <a:ln>
            <a:noFill/>
          </a:ln>
        </p:spPr>
      </p:pic>
      <p:pic>
        <p:nvPicPr>
          <p:cNvPr id="6" name="Picture 4">
            <a:extLst>
              <a:ext uri="{FF2B5EF4-FFF2-40B4-BE49-F238E27FC236}">
                <a16:creationId xmlns:a16="http://schemas.microsoft.com/office/drawing/2014/main" id="{9CCD46CF-ECE6-3F7C-B19D-2CD7746A1083}"/>
              </a:ext>
            </a:extLst>
          </p:cNvPr>
          <p:cNvPicPr>
            <a:picLocks noChangeAspect="1"/>
          </p:cNvPicPr>
          <p:nvPr userDrawn="1"/>
        </p:nvPicPr>
        <p:blipFill>
          <a:blip r:embed="rId4"/>
          <a:srcRect/>
          <a:stretch>
            <a:fillRect/>
          </a:stretch>
        </p:blipFill>
        <p:spPr>
          <a:xfrm>
            <a:off x="247006" y="418307"/>
            <a:ext cx="3969888" cy="866157"/>
          </a:xfrm>
          <a:prstGeom prst="rect">
            <a:avLst/>
          </a:prstGeom>
        </p:spPr>
      </p:pic>
      <p:pic>
        <p:nvPicPr>
          <p:cNvPr id="7" name="Image 3">
            <a:extLst>
              <a:ext uri="{FF2B5EF4-FFF2-40B4-BE49-F238E27FC236}">
                <a16:creationId xmlns:a16="http://schemas.microsoft.com/office/drawing/2014/main" id="{603A63AA-510E-04C5-D151-A4DD1E6D1D0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54424" y="1326688"/>
            <a:ext cx="4946732" cy="1981445"/>
          </a:xfrm>
          <a:prstGeom prst="rect">
            <a:avLst/>
          </a:prstGeom>
        </p:spPr>
      </p:pic>
      <p:pic>
        <p:nvPicPr>
          <p:cNvPr id="10" name="Picture 9">
            <a:extLst>
              <a:ext uri="{FF2B5EF4-FFF2-40B4-BE49-F238E27FC236}">
                <a16:creationId xmlns:a16="http://schemas.microsoft.com/office/drawing/2014/main" id="{A98B3282-9B19-5F43-6518-288559DD18EA}"/>
              </a:ext>
            </a:extLst>
          </p:cNvPr>
          <p:cNvPicPr>
            <a:picLocks noChangeAspect="1"/>
          </p:cNvPicPr>
          <p:nvPr userDrawn="1"/>
        </p:nvPicPr>
        <p:blipFill rotWithShape="1">
          <a:blip r:embed="rId6"/>
          <a:srcRect t="35523" r="23519"/>
          <a:stretch/>
        </p:blipFill>
        <p:spPr>
          <a:xfrm>
            <a:off x="5779362" y="0"/>
            <a:ext cx="6412637" cy="4381244"/>
          </a:xfrm>
          <a:prstGeom prst="rect">
            <a:avLst/>
          </a:prstGeom>
        </p:spPr>
      </p:pic>
      <p:pic>
        <p:nvPicPr>
          <p:cNvPr id="11" name="Image 8" descr="Une image contenant capture d’écran, Police, Bleu électrique, Bleu Majorelle&#10;&#10;Description générée automatiquement">
            <a:extLst>
              <a:ext uri="{FF2B5EF4-FFF2-40B4-BE49-F238E27FC236}">
                <a16:creationId xmlns:a16="http://schemas.microsoft.com/office/drawing/2014/main" id="{0B4242FB-9634-2EFC-53C8-7BAC183003C2}"/>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47005" y="6174488"/>
            <a:ext cx="2380785" cy="530410"/>
          </a:xfrm>
          <a:prstGeom prst="rect">
            <a:avLst/>
          </a:prstGeom>
        </p:spPr>
      </p:pic>
      <p:pic>
        <p:nvPicPr>
          <p:cNvPr id="12" name="Picture 18">
            <a:extLst>
              <a:ext uri="{FF2B5EF4-FFF2-40B4-BE49-F238E27FC236}">
                <a16:creationId xmlns:a16="http://schemas.microsoft.com/office/drawing/2014/main" id="{0FBEE204-5BB1-1DAF-C4C1-7EE04801997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996199" y="4388893"/>
            <a:ext cx="480746" cy="686780"/>
          </a:xfrm>
          <a:prstGeom prst="rect">
            <a:avLst/>
          </a:prstGeom>
        </p:spPr>
      </p:pic>
      <p:sp>
        <p:nvSpPr>
          <p:cNvPr id="15" name="TextBox 15">
            <a:extLst>
              <a:ext uri="{FF2B5EF4-FFF2-40B4-BE49-F238E27FC236}">
                <a16:creationId xmlns:a16="http://schemas.microsoft.com/office/drawing/2014/main" id="{43A38D9E-2A3A-9848-9B78-FC699EA066EA}"/>
              </a:ext>
            </a:extLst>
          </p:cNvPr>
          <p:cNvSpPr txBox="1"/>
          <p:nvPr userDrawn="1"/>
        </p:nvSpPr>
        <p:spPr>
          <a:xfrm>
            <a:off x="6343393" y="6312028"/>
            <a:ext cx="4779687" cy="256480"/>
          </a:xfrm>
          <a:prstGeom prst="rect">
            <a:avLst/>
          </a:prstGeom>
        </p:spPr>
        <p:txBody>
          <a:bodyPr lIns="0" tIns="0" rIns="0" bIns="0" rtlCol="0" anchor="t">
            <a:spAutoFit/>
          </a:bodyPr>
          <a:lstStyle/>
          <a:p>
            <a:pPr algn="r">
              <a:lnSpc>
                <a:spcPts val="2033"/>
              </a:lnSpc>
            </a:pPr>
            <a:r>
              <a:rPr lang="en-US" sz="1800" b="1">
                <a:solidFill>
                  <a:srgbClr val="FFFFFF"/>
                </a:solidFill>
                <a:latin typeface="Arial" panose="020B0604020202020204" pitchFamily="34" charset="0"/>
                <a:cs typeface="Arial" panose="020B0604020202020204" pitchFamily="34" charset="0"/>
              </a:rPr>
              <a:t>#EUmissions #HorizonEU #MissionCities </a:t>
            </a:r>
          </a:p>
        </p:txBody>
      </p:sp>
      <p:sp>
        <p:nvSpPr>
          <p:cNvPr id="16" name="Espace réservé pour une image  15">
            <a:extLst>
              <a:ext uri="{FF2B5EF4-FFF2-40B4-BE49-F238E27FC236}">
                <a16:creationId xmlns:a16="http://schemas.microsoft.com/office/drawing/2014/main" id="{E9C823CA-458C-4EAC-0F9D-01B786FA6ABE}"/>
              </a:ext>
            </a:extLst>
          </p:cNvPr>
          <p:cNvSpPr>
            <a:spLocks noGrp="1"/>
          </p:cNvSpPr>
          <p:nvPr>
            <p:ph type="pic" sz="quarter" idx="10"/>
          </p:nvPr>
        </p:nvSpPr>
        <p:spPr>
          <a:xfrm>
            <a:off x="6169980" y="94659"/>
            <a:ext cx="6022020" cy="4049273"/>
          </a:xfrm>
          <a:custGeom>
            <a:avLst/>
            <a:gdLst>
              <a:gd name="connsiteX0" fmla="*/ 3416217 w 4910218"/>
              <a:gd name="connsiteY0" fmla="*/ 122 h 3301685"/>
              <a:gd name="connsiteX1" fmla="*/ 4171817 w 4910218"/>
              <a:gd name="connsiteY1" fmla="*/ 447557 h 3301685"/>
              <a:gd name="connsiteX2" fmla="*/ 4797453 w 4910218"/>
              <a:gd name="connsiteY2" fmla="*/ 1099060 h 3301685"/>
              <a:gd name="connsiteX3" fmla="*/ 4901316 w 4910218"/>
              <a:gd name="connsiteY3" fmla="*/ 1151296 h 3301685"/>
              <a:gd name="connsiteX4" fmla="*/ 4910218 w 4910218"/>
              <a:gd name="connsiteY4" fmla="*/ 1154797 h 3301685"/>
              <a:gd name="connsiteX5" fmla="*/ 4910218 w 4910218"/>
              <a:gd name="connsiteY5" fmla="*/ 3069171 h 3301685"/>
              <a:gd name="connsiteX6" fmla="*/ 4852990 w 4910218"/>
              <a:gd name="connsiteY6" fmla="*/ 3076994 h 3301685"/>
              <a:gd name="connsiteX7" fmla="*/ 4578330 w 4910218"/>
              <a:gd name="connsiteY7" fmla="*/ 3080773 h 3301685"/>
              <a:gd name="connsiteX8" fmla="*/ 3845397 w 4910218"/>
              <a:gd name="connsiteY8" fmla="*/ 3058099 h 3301685"/>
              <a:gd name="connsiteX9" fmla="*/ 2787558 w 4910218"/>
              <a:gd name="connsiteY9" fmla="*/ 3295421 h 3301685"/>
              <a:gd name="connsiteX10" fmla="*/ 1564998 w 4910218"/>
              <a:gd name="connsiteY10" fmla="*/ 2808684 h 3301685"/>
              <a:gd name="connsiteX11" fmla="*/ 794286 w 4910218"/>
              <a:gd name="connsiteY11" fmla="*/ 2736127 h 3301685"/>
              <a:gd name="connsiteX12" fmla="*/ 31130 w 4910218"/>
              <a:gd name="connsiteY12" fmla="*/ 1992418 h 3301685"/>
              <a:gd name="connsiteX13" fmla="*/ 336393 w 4910218"/>
              <a:gd name="connsiteY13" fmla="*/ 972084 h 3301685"/>
              <a:gd name="connsiteX14" fmla="*/ 1871771 w 4910218"/>
              <a:gd name="connsiteY14" fmla="*/ 524649 h 3301685"/>
              <a:gd name="connsiteX15" fmla="*/ 2826849 w 4910218"/>
              <a:gd name="connsiteY15" fmla="*/ 211747 h 3301685"/>
              <a:gd name="connsiteX16" fmla="*/ 3416217 w 4910218"/>
              <a:gd name="connsiteY16" fmla="*/ 122 h 3301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910218" h="3301685">
                <a:moveTo>
                  <a:pt x="3416217" y="122"/>
                </a:moveTo>
                <a:cubicBezTo>
                  <a:pt x="3719969" y="-5924"/>
                  <a:pt x="3978383" y="214770"/>
                  <a:pt x="4171817" y="447557"/>
                </a:cubicBezTo>
                <a:cubicBezTo>
                  <a:pt x="4365251" y="680345"/>
                  <a:pt x="4534505" y="947899"/>
                  <a:pt x="4797453" y="1099060"/>
                </a:cubicBezTo>
                <a:cubicBezTo>
                  <a:pt x="4831006" y="1118404"/>
                  <a:pt x="4865735" y="1135632"/>
                  <a:pt x="4901316" y="1151296"/>
                </a:cubicBezTo>
                <a:lnTo>
                  <a:pt x="4910218" y="1154797"/>
                </a:lnTo>
                <a:lnTo>
                  <a:pt x="4910218" y="3069171"/>
                </a:lnTo>
                <a:lnTo>
                  <a:pt x="4852990" y="3076994"/>
                </a:lnTo>
                <a:cubicBezTo>
                  <a:pt x="4761185" y="3085686"/>
                  <a:pt x="4669002" y="3086819"/>
                  <a:pt x="4578330" y="3080773"/>
                </a:cubicBezTo>
                <a:cubicBezTo>
                  <a:pt x="4336538" y="3064145"/>
                  <a:pt x="4084167" y="2982518"/>
                  <a:pt x="3845397" y="3058099"/>
                </a:cubicBezTo>
                <a:cubicBezTo>
                  <a:pt x="3497822" y="3168446"/>
                  <a:pt x="3150247" y="3336234"/>
                  <a:pt x="2787558" y="3295421"/>
                </a:cubicBezTo>
                <a:cubicBezTo>
                  <a:pt x="2349311" y="3245537"/>
                  <a:pt x="1995690" y="2899380"/>
                  <a:pt x="1564998" y="2808684"/>
                </a:cubicBezTo>
                <a:cubicBezTo>
                  <a:pt x="1312628" y="2755778"/>
                  <a:pt x="1046656" y="2795079"/>
                  <a:pt x="794286" y="2736127"/>
                </a:cubicBezTo>
                <a:cubicBezTo>
                  <a:pt x="430087" y="2652990"/>
                  <a:pt x="124824" y="2355202"/>
                  <a:pt x="31130" y="1992418"/>
                </a:cubicBezTo>
                <a:cubicBezTo>
                  <a:pt x="-62565" y="1631144"/>
                  <a:pt x="59843" y="1221499"/>
                  <a:pt x="336393" y="972084"/>
                </a:cubicBezTo>
                <a:cubicBezTo>
                  <a:pt x="738371" y="609300"/>
                  <a:pt x="1338318" y="618368"/>
                  <a:pt x="1871771" y="524649"/>
                </a:cubicBezTo>
                <a:cubicBezTo>
                  <a:pt x="2202724" y="467208"/>
                  <a:pt x="2526121" y="359884"/>
                  <a:pt x="2826849" y="211747"/>
                </a:cubicBezTo>
                <a:cubicBezTo>
                  <a:pt x="3015750" y="118028"/>
                  <a:pt x="3206161" y="4657"/>
                  <a:pt x="3416217" y="122"/>
                </a:cubicBezTo>
                <a:close/>
              </a:path>
            </a:pathLst>
          </a:custGeom>
          <a:effectLst>
            <a:outerShdw blurRad="50800" dist="38100" dir="2700000" algn="tl" rotWithShape="0">
              <a:prstClr val="black">
                <a:alpha val="40000"/>
              </a:prstClr>
            </a:out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fr-FR"/>
          </a:p>
        </p:txBody>
      </p:sp>
      <p:sp>
        <p:nvSpPr>
          <p:cNvPr id="17" name="Title 1">
            <a:extLst>
              <a:ext uri="{FF2B5EF4-FFF2-40B4-BE49-F238E27FC236}">
                <a16:creationId xmlns:a16="http://schemas.microsoft.com/office/drawing/2014/main" id="{57E7ED11-7A73-F7FA-585A-14EACC3468AE}"/>
              </a:ext>
            </a:extLst>
          </p:cNvPr>
          <p:cNvSpPr>
            <a:spLocks noGrp="1"/>
          </p:cNvSpPr>
          <p:nvPr>
            <p:ph type="ctrTitle" hasCustomPrompt="1"/>
          </p:nvPr>
        </p:nvSpPr>
        <p:spPr>
          <a:xfrm>
            <a:off x="3806308" y="4554486"/>
            <a:ext cx="7317412" cy="475045"/>
          </a:xfrm>
        </p:spPr>
        <p:txBody>
          <a:bodyPr>
            <a:noAutofit/>
          </a:bodyPr>
          <a:lstStyle>
            <a:lvl1pPr algn="l">
              <a:defRPr sz="4000" b="1">
                <a:solidFill>
                  <a:schemeClr val="bg1"/>
                </a:solidFill>
                <a:latin typeface="Arial" panose="020B0604020202020204" pitchFamily="34" charset="0"/>
                <a:cs typeface="Arial" panose="020B0604020202020204" pitchFamily="34" charset="0"/>
              </a:defRPr>
            </a:lvl1pPr>
          </a:lstStyle>
          <a:p>
            <a:r>
              <a:rPr lang="en-US"/>
              <a:t>Click to add Pilot City Name</a:t>
            </a:r>
          </a:p>
        </p:txBody>
      </p:sp>
      <p:sp>
        <p:nvSpPr>
          <p:cNvPr id="18" name="Espace réservé du texte 4">
            <a:extLst>
              <a:ext uri="{FF2B5EF4-FFF2-40B4-BE49-F238E27FC236}">
                <a16:creationId xmlns:a16="http://schemas.microsoft.com/office/drawing/2014/main" id="{036FE793-7CC8-62D6-E92D-D0FB96D6430A}"/>
              </a:ext>
            </a:extLst>
          </p:cNvPr>
          <p:cNvSpPr>
            <a:spLocks noGrp="1"/>
          </p:cNvSpPr>
          <p:nvPr>
            <p:ph type="body" sz="quarter" idx="11" hasCustomPrompt="1"/>
          </p:nvPr>
        </p:nvSpPr>
        <p:spPr>
          <a:xfrm>
            <a:off x="3805668" y="5340806"/>
            <a:ext cx="7317412" cy="430213"/>
          </a:xfrm>
          <a:noFill/>
        </p:spPr>
        <p:txBody>
          <a:bodyPr>
            <a:noAutofit/>
          </a:bodyPr>
          <a:lstStyle>
            <a:lvl1pPr marL="0" indent="0">
              <a:buNone/>
              <a:defRPr sz="2400" b="1">
                <a:solidFill>
                  <a:schemeClr val="bg1"/>
                </a:solidFill>
                <a:latin typeface="Arial" panose="020B0604020202020204" pitchFamily="34" charset="0"/>
                <a:cs typeface="Arial" panose="020B0604020202020204" pitchFamily="34" charset="0"/>
              </a:defRPr>
            </a:lvl1pPr>
            <a:lvl2pPr>
              <a:defRPr sz="1800">
                <a:solidFill>
                  <a:schemeClr val="bg1"/>
                </a:solidFill>
                <a:latin typeface="Arial" panose="020B0604020202020204" pitchFamily="34" charset="0"/>
                <a:cs typeface="Arial" panose="020B0604020202020204" pitchFamily="34" charset="0"/>
              </a:defRPr>
            </a:lvl2pPr>
            <a:lvl3pPr>
              <a:defRPr sz="1800">
                <a:solidFill>
                  <a:schemeClr val="bg1"/>
                </a:solidFill>
                <a:latin typeface="Arial" panose="020B0604020202020204" pitchFamily="34" charset="0"/>
                <a:cs typeface="Arial" panose="020B0604020202020204" pitchFamily="34" charset="0"/>
              </a:defRPr>
            </a:lvl3pPr>
            <a:lvl4pPr>
              <a:defRPr sz="1800">
                <a:solidFill>
                  <a:schemeClr val="bg1"/>
                </a:solidFill>
                <a:latin typeface="Arial" panose="020B0604020202020204" pitchFamily="34" charset="0"/>
                <a:cs typeface="Arial" panose="020B0604020202020204" pitchFamily="34" charset="0"/>
              </a:defRPr>
            </a:lvl4pPr>
            <a:lvl5pPr>
              <a:defRPr sz="1800">
                <a:solidFill>
                  <a:schemeClr val="bg1"/>
                </a:solidFill>
                <a:latin typeface="Arial" panose="020B0604020202020204" pitchFamily="34" charset="0"/>
                <a:cs typeface="Arial" panose="020B0604020202020204" pitchFamily="34" charset="0"/>
              </a:defRPr>
            </a:lvl5pPr>
          </a:lstStyle>
          <a:p>
            <a:pPr lvl="0"/>
            <a:r>
              <a:rPr lang="fr-FR"/>
              <a:t>Click to </a:t>
            </a:r>
            <a:r>
              <a:rPr lang="fr-FR" err="1"/>
              <a:t>add</a:t>
            </a:r>
            <a:r>
              <a:rPr lang="fr-FR"/>
              <a:t> Pilot City Project </a:t>
            </a:r>
            <a:r>
              <a:rPr lang="fr-FR" err="1"/>
              <a:t>Title</a:t>
            </a:r>
            <a:endParaRPr lang="fr-FR"/>
          </a:p>
        </p:txBody>
      </p:sp>
      <p:sp>
        <p:nvSpPr>
          <p:cNvPr id="21" name="Rectangle 20">
            <a:extLst>
              <a:ext uri="{FF2B5EF4-FFF2-40B4-BE49-F238E27FC236}">
                <a16:creationId xmlns:a16="http://schemas.microsoft.com/office/drawing/2014/main" id="{5588F970-9131-6770-ED60-211946CECA39}"/>
              </a:ext>
            </a:extLst>
          </p:cNvPr>
          <p:cNvSpPr/>
          <p:nvPr userDrawn="1"/>
        </p:nvSpPr>
        <p:spPr>
          <a:xfrm>
            <a:off x="2009776" y="3479161"/>
            <a:ext cx="5444356" cy="496216"/>
          </a:xfrm>
          <a:prstGeom prst="rect">
            <a:avLst/>
          </a:prstGeom>
          <a:solidFill>
            <a:srgbClr val="B0D1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4">
            <a:extLst>
              <a:ext uri="{FF2B5EF4-FFF2-40B4-BE49-F238E27FC236}">
                <a16:creationId xmlns:a16="http://schemas.microsoft.com/office/drawing/2014/main" id="{B679F2C4-0D6A-E487-D01C-B163F01B4A22}"/>
              </a:ext>
            </a:extLst>
          </p:cNvPr>
          <p:cNvSpPr txBox="1"/>
          <p:nvPr userDrawn="1"/>
        </p:nvSpPr>
        <p:spPr>
          <a:xfrm>
            <a:off x="2205331" y="3517261"/>
            <a:ext cx="5358631" cy="410369"/>
          </a:xfrm>
          <a:prstGeom prst="rect">
            <a:avLst/>
          </a:prstGeom>
        </p:spPr>
        <p:txBody>
          <a:bodyPr lIns="0" tIns="0" rIns="0" bIns="0" rtlCol="0" anchor="t">
            <a:spAutoFit/>
          </a:bodyPr>
          <a:lstStyle/>
          <a:p>
            <a:pPr>
              <a:lnSpc>
                <a:spcPts val="3172"/>
              </a:lnSpc>
            </a:pPr>
            <a:r>
              <a:rPr lang="en-US" sz="2700" b="1" spc="124">
                <a:solidFill>
                  <a:srgbClr val="FFFFFF"/>
                </a:solidFill>
                <a:latin typeface="Arial" panose="020B0604020202020204" pitchFamily="34" charset="0"/>
                <a:cs typeface="Arial" panose="020B0604020202020204" pitchFamily="34" charset="0"/>
              </a:rPr>
              <a:t>NETZEROCITIES PILOT CITY</a:t>
            </a:r>
          </a:p>
        </p:txBody>
      </p:sp>
    </p:spTree>
    <p:extLst>
      <p:ext uri="{BB962C8B-B14F-4D97-AF65-F5344CB8AC3E}">
        <p14:creationId xmlns:p14="http://schemas.microsoft.com/office/powerpoint/2010/main" val="19465284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Partners slide">
    <p:spTree>
      <p:nvGrpSpPr>
        <p:cNvPr id="1" name=""/>
        <p:cNvGrpSpPr/>
        <p:nvPr/>
      </p:nvGrpSpPr>
      <p:grpSpPr>
        <a:xfrm>
          <a:off x="0" y="0"/>
          <a:ext cx="0" cy="0"/>
          <a:chOff x="0" y="0"/>
          <a:chExt cx="0" cy="0"/>
        </a:xfrm>
      </p:grpSpPr>
      <p:pic>
        <p:nvPicPr>
          <p:cNvPr id="84" name="Image 7" descr="Une image contenant carte&#10;&#10;Description générée automatiquement">
            <a:extLst>
              <a:ext uri="{FF2B5EF4-FFF2-40B4-BE49-F238E27FC236}">
                <a16:creationId xmlns:a16="http://schemas.microsoft.com/office/drawing/2014/main" id="{FA9931A9-1958-F6F4-6610-B143857FE5DC}"/>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11097" r="1255"/>
          <a:stretch/>
        </p:blipFill>
        <p:spPr>
          <a:xfrm>
            <a:off x="1128913" y="7200"/>
            <a:ext cx="11084412" cy="6850800"/>
          </a:xfrm>
          <a:prstGeom prst="rect">
            <a:avLst/>
          </a:prstGeom>
          <a:solidFill>
            <a:schemeClr val="bg1"/>
          </a:solidFill>
        </p:spPr>
      </p:pic>
      <p:pic>
        <p:nvPicPr>
          <p:cNvPr id="7" name="Picture 6" descr="A colorful circle with a black background&#10;&#10;Description automatically generated">
            <a:extLst>
              <a:ext uri="{FF2B5EF4-FFF2-40B4-BE49-F238E27FC236}">
                <a16:creationId xmlns:a16="http://schemas.microsoft.com/office/drawing/2014/main" id="{CF209B6C-1756-6642-721A-6521A8337CA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sp>
        <p:nvSpPr>
          <p:cNvPr id="2" name="Oval 1">
            <a:extLst>
              <a:ext uri="{FF2B5EF4-FFF2-40B4-BE49-F238E27FC236}">
                <a16:creationId xmlns:a16="http://schemas.microsoft.com/office/drawing/2014/main" id="{B4313666-3212-33D0-2F85-215CD8D39B19}"/>
              </a:ext>
            </a:extLst>
          </p:cNvPr>
          <p:cNvSpPr/>
          <p:nvPr userDrawn="1"/>
        </p:nvSpPr>
        <p:spPr>
          <a:xfrm>
            <a:off x="2528948" y="259494"/>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 name="Oval 2">
            <a:extLst>
              <a:ext uri="{FF2B5EF4-FFF2-40B4-BE49-F238E27FC236}">
                <a16:creationId xmlns:a16="http://schemas.microsoft.com/office/drawing/2014/main" id="{527727D9-F3AE-096C-91A0-C30C0BBDD429}"/>
              </a:ext>
            </a:extLst>
          </p:cNvPr>
          <p:cNvSpPr/>
          <p:nvPr userDrawn="1"/>
        </p:nvSpPr>
        <p:spPr>
          <a:xfrm>
            <a:off x="3988245" y="259494"/>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2EF4547B-3F26-09BE-F806-A7BA6237B284}"/>
              </a:ext>
            </a:extLst>
          </p:cNvPr>
          <p:cNvSpPr/>
          <p:nvPr userDrawn="1"/>
        </p:nvSpPr>
        <p:spPr>
          <a:xfrm>
            <a:off x="1751805" y="1497132"/>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C518EF24-FF59-CC7C-A8F9-6E4C43630933}"/>
              </a:ext>
            </a:extLst>
          </p:cNvPr>
          <p:cNvSpPr/>
          <p:nvPr userDrawn="1"/>
        </p:nvSpPr>
        <p:spPr>
          <a:xfrm>
            <a:off x="5372630" y="259494"/>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27A7ACB3-C56C-CC9D-B0A7-00C7F96CEEF3}"/>
              </a:ext>
            </a:extLst>
          </p:cNvPr>
          <p:cNvSpPr/>
          <p:nvPr userDrawn="1"/>
        </p:nvSpPr>
        <p:spPr>
          <a:xfrm>
            <a:off x="3286115" y="1495919"/>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D63F69CE-1163-845E-C8DF-62A7F7132103}"/>
              </a:ext>
            </a:extLst>
          </p:cNvPr>
          <p:cNvSpPr/>
          <p:nvPr userDrawn="1"/>
        </p:nvSpPr>
        <p:spPr>
          <a:xfrm>
            <a:off x="9742464" y="259494"/>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3F42E18-F040-6681-B5AA-875C4F8DCBE9}"/>
              </a:ext>
            </a:extLst>
          </p:cNvPr>
          <p:cNvSpPr/>
          <p:nvPr userDrawn="1"/>
        </p:nvSpPr>
        <p:spPr>
          <a:xfrm>
            <a:off x="4729957" y="1496142"/>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Logo, icon&#10;&#10;Description automatically generated">
            <a:extLst>
              <a:ext uri="{FF2B5EF4-FFF2-40B4-BE49-F238E27FC236}">
                <a16:creationId xmlns:a16="http://schemas.microsoft.com/office/drawing/2014/main" id="{E3A18971-82D6-9BF6-856E-1D7715AB3B4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84410" y="455659"/>
            <a:ext cx="747055" cy="747055"/>
          </a:xfrm>
          <a:prstGeom prst="rect">
            <a:avLst/>
          </a:prstGeom>
        </p:spPr>
      </p:pic>
      <p:sp>
        <p:nvSpPr>
          <p:cNvPr id="19" name="Oval 18">
            <a:extLst>
              <a:ext uri="{FF2B5EF4-FFF2-40B4-BE49-F238E27FC236}">
                <a16:creationId xmlns:a16="http://schemas.microsoft.com/office/drawing/2014/main" id="{5BC794CA-4CA4-D6A6-0D1A-DE7FC7D79DC3}"/>
              </a:ext>
            </a:extLst>
          </p:cNvPr>
          <p:cNvSpPr/>
          <p:nvPr userDrawn="1"/>
        </p:nvSpPr>
        <p:spPr>
          <a:xfrm>
            <a:off x="6159457" y="1496142"/>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E64AAC94-F81E-2D7A-C89E-609095944825}"/>
              </a:ext>
            </a:extLst>
          </p:cNvPr>
          <p:cNvSpPr/>
          <p:nvPr userDrawn="1"/>
        </p:nvSpPr>
        <p:spPr>
          <a:xfrm>
            <a:off x="7588957" y="1497089"/>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3B2F79E-D34C-CDFB-0AC3-14BEA5448C22}"/>
              </a:ext>
            </a:extLst>
          </p:cNvPr>
          <p:cNvSpPr/>
          <p:nvPr userDrawn="1"/>
        </p:nvSpPr>
        <p:spPr>
          <a:xfrm>
            <a:off x="9083068" y="1497089"/>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9A645741-06DA-EDEB-6C0D-D94489F3DF70}"/>
              </a:ext>
            </a:extLst>
          </p:cNvPr>
          <p:cNvSpPr/>
          <p:nvPr userDrawn="1"/>
        </p:nvSpPr>
        <p:spPr>
          <a:xfrm>
            <a:off x="10569144" y="1497089"/>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7AC39EFF-7AC2-7C5C-310E-25D84F177B21}"/>
              </a:ext>
            </a:extLst>
          </p:cNvPr>
          <p:cNvSpPr/>
          <p:nvPr userDrawn="1"/>
        </p:nvSpPr>
        <p:spPr>
          <a:xfrm>
            <a:off x="2195329" y="2784094"/>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DEDBD209-61ED-051E-425B-F5842D572D6C}"/>
              </a:ext>
            </a:extLst>
          </p:cNvPr>
          <p:cNvSpPr/>
          <p:nvPr userDrawn="1"/>
        </p:nvSpPr>
        <p:spPr>
          <a:xfrm>
            <a:off x="5160521" y="2803789"/>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6852CBC2-DAB7-1932-B160-B85A4E03564E}"/>
              </a:ext>
            </a:extLst>
          </p:cNvPr>
          <p:cNvSpPr/>
          <p:nvPr userDrawn="1"/>
        </p:nvSpPr>
        <p:spPr>
          <a:xfrm>
            <a:off x="9148831" y="2805670"/>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5216F09A-7600-8147-6F65-3C017EB3CAF7}"/>
              </a:ext>
            </a:extLst>
          </p:cNvPr>
          <p:cNvSpPr/>
          <p:nvPr userDrawn="1"/>
        </p:nvSpPr>
        <p:spPr>
          <a:xfrm>
            <a:off x="1778108" y="4099949"/>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728D8AF8-B925-4B0E-1B27-A86769D1BD2F}"/>
              </a:ext>
            </a:extLst>
          </p:cNvPr>
          <p:cNvSpPr/>
          <p:nvPr userDrawn="1"/>
        </p:nvSpPr>
        <p:spPr>
          <a:xfrm>
            <a:off x="4725715" y="4117865"/>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43316B4B-E2CB-6B28-AEA4-BF401023A14D}"/>
              </a:ext>
            </a:extLst>
          </p:cNvPr>
          <p:cNvSpPr/>
          <p:nvPr userDrawn="1"/>
        </p:nvSpPr>
        <p:spPr>
          <a:xfrm>
            <a:off x="7588957" y="4117865"/>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47583D74-0E1A-8FCC-AB5E-D3BE22ADD1F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892738" y="4390405"/>
            <a:ext cx="805338" cy="594305"/>
          </a:xfrm>
          <a:prstGeom prst="rect">
            <a:avLst/>
          </a:prstGeom>
        </p:spPr>
      </p:pic>
      <p:sp>
        <p:nvSpPr>
          <p:cNvPr id="34" name="Oval 33">
            <a:extLst>
              <a:ext uri="{FF2B5EF4-FFF2-40B4-BE49-F238E27FC236}">
                <a16:creationId xmlns:a16="http://schemas.microsoft.com/office/drawing/2014/main" id="{02983982-AE67-78D9-9067-398124C9F2CC}"/>
              </a:ext>
            </a:extLst>
          </p:cNvPr>
          <p:cNvSpPr/>
          <p:nvPr userDrawn="1"/>
        </p:nvSpPr>
        <p:spPr>
          <a:xfrm>
            <a:off x="10569144" y="4098549"/>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descr="A blue and white logo&#10;&#10;Description automatically generated with low confidence">
            <a:extLst>
              <a:ext uri="{FF2B5EF4-FFF2-40B4-BE49-F238E27FC236}">
                <a16:creationId xmlns:a16="http://schemas.microsoft.com/office/drawing/2014/main" id="{7233F039-1286-685E-4ACA-80E5CC53E57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640591" y="4566671"/>
            <a:ext cx="996490" cy="203141"/>
          </a:xfrm>
          <a:prstGeom prst="rect">
            <a:avLst/>
          </a:prstGeom>
        </p:spPr>
      </p:pic>
      <p:sp>
        <p:nvSpPr>
          <p:cNvPr id="37" name="Oval 36">
            <a:extLst>
              <a:ext uri="{FF2B5EF4-FFF2-40B4-BE49-F238E27FC236}">
                <a16:creationId xmlns:a16="http://schemas.microsoft.com/office/drawing/2014/main" id="{FCBE221B-6C71-0643-03EB-252A0BDC2C8B}"/>
              </a:ext>
            </a:extLst>
          </p:cNvPr>
          <p:cNvSpPr/>
          <p:nvPr userDrawn="1"/>
        </p:nvSpPr>
        <p:spPr>
          <a:xfrm>
            <a:off x="2513978" y="5404200"/>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7A269847-1962-FF8E-7CF0-F2F53B6BB350}"/>
              </a:ext>
            </a:extLst>
          </p:cNvPr>
          <p:cNvSpPr/>
          <p:nvPr userDrawn="1"/>
        </p:nvSpPr>
        <p:spPr>
          <a:xfrm>
            <a:off x="3988245" y="5408741"/>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DB691EC6-4A60-EE8D-4597-B70BE3849A3D}"/>
              </a:ext>
            </a:extLst>
          </p:cNvPr>
          <p:cNvSpPr/>
          <p:nvPr userDrawn="1"/>
        </p:nvSpPr>
        <p:spPr>
          <a:xfrm>
            <a:off x="6920431" y="5393761"/>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57A605C4-D99D-6DC8-3846-B8863CBDA835}"/>
              </a:ext>
            </a:extLst>
          </p:cNvPr>
          <p:cNvSpPr/>
          <p:nvPr userDrawn="1"/>
        </p:nvSpPr>
        <p:spPr>
          <a:xfrm>
            <a:off x="9747521" y="5408741"/>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a:extLst>
              <a:ext uri="{FF2B5EF4-FFF2-40B4-BE49-F238E27FC236}">
                <a16:creationId xmlns:a16="http://schemas.microsoft.com/office/drawing/2014/main" id="{9F23964D-AF86-4CD9-17D5-86C8F5FB44B0}"/>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2285965" y="3177751"/>
            <a:ext cx="959728" cy="352070"/>
          </a:xfrm>
          <a:prstGeom prst="rect">
            <a:avLst/>
          </a:prstGeom>
        </p:spPr>
      </p:pic>
      <p:pic>
        <p:nvPicPr>
          <p:cNvPr id="42" name="Image 70">
            <a:extLst>
              <a:ext uri="{FF2B5EF4-FFF2-40B4-BE49-F238E27FC236}">
                <a16:creationId xmlns:a16="http://schemas.microsoft.com/office/drawing/2014/main" id="{5432702B-5C90-F75A-DB15-A8DBFE1EAC45}"/>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5213454" y="2899975"/>
            <a:ext cx="1033518" cy="947012"/>
          </a:xfrm>
          <a:prstGeom prst="rect">
            <a:avLst/>
          </a:prstGeom>
          <a:noFill/>
        </p:spPr>
      </p:pic>
      <p:pic>
        <p:nvPicPr>
          <p:cNvPr id="43" name="Image 3">
            <a:extLst>
              <a:ext uri="{FF2B5EF4-FFF2-40B4-BE49-F238E27FC236}">
                <a16:creationId xmlns:a16="http://schemas.microsoft.com/office/drawing/2014/main" id="{AD7AE466-1C21-32DC-49EC-9F52D47CDEB7}"/>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844380" y="1809181"/>
            <a:ext cx="954235" cy="515287"/>
          </a:xfrm>
          <a:prstGeom prst="rect">
            <a:avLst/>
          </a:prstGeom>
        </p:spPr>
      </p:pic>
      <p:pic>
        <p:nvPicPr>
          <p:cNvPr id="44" name="Image 6">
            <a:extLst>
              <a:ext uri="{FF2B5EF4-FFF2-40B4-BE49-F238E27FC236}">
                <a16:creationId xmlns:a16="http://schemas.microsoft.com/office/drawing/2014/main" id="{F55B94D2-5618-F513-D539-D0774CDD474F}"/>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9154394" y="1568415"/>
            <a:ext cx="996733" cy="996733"/>
          </a:xfrm>
          <a:prstGeom prst="rect">
            <a:avLst/>
          </a:prstGeom>
        </p:spPr>
      </p:pic>
      <p:pic>
        <p:nvPicPr>
          <p:cNvPr id="45" name="Image 10">
            <a:extLst>
              <a:ext uri="{FF2B5EF4-FFF2-40B4-BE49-F238E27FC236}">
                <a16:creationId xmlns:a16="http://schemas.microsoft.com/office/drawing/2014/main" id="{4B081292-BA3A-27DA-167D-93E73070A1EF}"/>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5380583" y="540827"/>
            <a:ext cx="1123479" cy="576719"/>
          </a:xfrm>
          <a:prstGeom prst="rect">
            <a:avLst/>
          </a:prstGeom>
        </p:spPr>
      </p:pic>
      <p:pic>
        <p:nvPicPr>
          <p:cNvPr id="46" name="Image 14">
            <a:extLst>
              <a:ext uri="{FF2B5EF4-FFF2-40B4-BE49-F238E27FC236}">
                <a16:creationId xmlns:a16="http://schemas.microsoft.com/office/drawing/2014/main" id="{FC7151B2-7E86-4BED-0ED8-14DDF2A574E6}"/>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0054513" y="571543"/>
            <a:ext cx="515287" cy="515287"/>
          </a:xfrm>
          <a:prstGeom prst="rect">
            <a:avLst/>
          </a:prstGeom>
        </p:spPr>
      </p:pic>
      <p:pic>
        <p:nvPicPr>
          <p:cNvPr id="47" name="Image 16">
            <a:extLst>
              <a:ext uri="{FF2B5EF4-FFF2-40B4-BE49-F238E27FC236}">
                <a16:creationId xmlns:a16="http://schemas.microsoft.com/office/drawing/2014/main" id="{2604BFA8-807C-64A9-3CB3-D5475893B5FB}"/>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12675" r="8814"/>
          <a:stretch/>
        </p:blipFill>
        <p:spPr>
          <a:xfrm>
            <a:off x="3398469" y="1760009"/>
            <a:ext cx="914676" cy="611205"/>
          </a:xfrm>
          <a:prstGeom prst="rect">
            <a:avLst/>
          </a:prstGeom>
        </p:spPr>
      </p:pic>
      <p:pic>
        <p:nvPicPr>
          <p:cNvPr id="48" name="Image 18">
            <a:extLst>
              <a:ext uri="{FF2B5EF4-FFF2-40B4-BE49-F238E27FC236}">
                <a16:creationId xmlns:a16="http://schemas.microsoft.com/office/drawing/2014/main" id="{DDF656B5-9FC6-25D1-6650-F50B24531B8B}"/>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761076" y="1666800"/>
            <a:ext cx="795147" cy="799962"/>
          </a:xfrm>
          <a:prstGeom prst="rect">
            <a:avLst/>
          </a:prstGeom>
        </p:spPr>
      </p:pic>
      <p:pic>
        <p:nvPicPr>
          <p:cNvPr id="49" name="Image 20">
            <a:extLst>
              <a:ext uri="{FF2B5EF4-FFF2-40B4-BE49-F238E27FC236}">
                <a16:creationId xmlns:a16="http://schemas.microsoft.com/office/drawing/2014/main" id="{AE76B16C-02BD-AD08-B8EC-669380585C1F}"/>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6270299" y="1870381"/>
            <a:ext cx="898169" cy="469293"/>
          </a:xfrm>
          <a:prstGeom prst="rect">
            <a:avLst/>
          </a:prstGeom>
        </p:spPr>
      </p:pic>
      <p:pic>
        <p:nvPicPr>
          <p:cNvPr id="51" name="Image 74">
            <a:extLst>
              <a:ext uri="{FF2B5EF4-FFF2-40B4-BE49-F238E27FC236}">
                <a16:creationId xmlns:a16="http://schemas.microsoft.com/office/drawing/2014/main" id="{FFDDF3F2-6A02-C445-40EC-8FB2C5DC23AC}"/>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675918" y="4427625"/>
            <a:ext cx="965463" cy="519865"/>
          </a:xfrm>
          <a:prstGeom prst="rect">
            <a:avLst/>
          </a:prstGeom>
        </p:spPr>
      </p:pic>
      <p:pic>
        <p:nvPicPr>
          <p:cNvPr id="53" name="Image 80" descr="Une image contenant texte, clipart&#10;&#10;Description générée automatiquement">
            <a:extLst>
              <a:ext uri="{FF2B5EF4-FFF2-40B4-BE49-F238E27FC236}">
                <a16:creationId xmlns:a16="http://schemas.microsoft.com/office/drawing/2014/main" id="{872DF679-8D81-C580-90EC-2225BBF9DD6A}"/>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2616977" y="5800390"/>
            <a:ext cx="963326" cy="406687"/>
          </a:xfrm>
          <a:prstGeom prst="rect">
            <a:avLst/>
          </a:prstGeom>
        </p:spPr>
      </p:pic>
      <p:pic>
        <p:nvPicPr>
          <p:cNvPr id="54" name="Image 82">
            <a:extLst>
              <a:ext uri="{FF2B5EF4-FFF2-40B4-BE49-F238E27FC236}">
                <a16:creationId xmlns:a16="http://schemas.microsoft.com/office/drawing/2014/main" id="{F1FE0137-456C-E56B-CC16-E639F4B5458B}"/>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4100651" y="5749789"/>
            <a:ext cx="914572" cy="457288"/>
          </a:xfrm>
          <a:prstGeom prst="rect">
            <a:avLst/>
          </a:prstGeom>
        </p:spPr>
      </p:pic>
      <p:pic>
        <p:nvPicPr>
          <p:cNvPr id="55" name="Image 84">
            <a:extLst>
              <a:ext uri="{FF2B5EF4-FFF2-40B4-BE49-F238E27FC236}">
                <a16:creationId xmlns:a16="http://schemas.microsoft.com/office/drawing/2014/main" id="{B45CB626-BC5B-0EF2-4C6F-29DF1F92693D}"/>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6922623" y="5699946"/>
            <a:ext cx="1135000" cy="527014"/>
          </a:xfrm>
          <a:prstGeom prst="rect">
            <a:avLst/>
          </a:prstGeom>
        </p:spPr>
      </p:pic>
      <p:pic>
        <p:nvPicPr>
          <p:cNvPr id="56" name="Image 86">
            <a:extLst>
              <a:ext uri="{FF2B5EF4-FFF2-40B4-BE49-F238E27FC236}">
                <a16:creationId xmlns:a16="http://schemas.microsoft.com/office/drawing/2014/main" id="{6CA6B4E8-AEBB-1F78-1F62-CBD377713083}"/>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9996690" y="5790865"/>
            <a:ext cx="627394" cy="421316"/>
          </a:xfrm>
          <a:prstGeom prst="rect">
            <a:avLst/>
          </a:prstGeom>
        </p:spPr>
      </p:pic>
      <p:pic>
        <p:nvPicPr>
          <p:cNvPr id="57" name="Picture 56" descr="Icon&#10;&#10;Description automatically generated">
            <a:extLst>
              <a:ext uri="{FF2B5EF4-FFF2-40B4-BE49-F238E27FC236}">
                <a16:creationId xmlns:a16="http://schemas.microsoft.com/office/drawing/2014/main" id="{C7E7653E-114B-00CB-E75B-0355F31E0A71}"/>
              </a:ext>
            </a:extLst>
          </p:cNvPr>
          <p:cNvPicPr>
            <a:picLocks noChangeAspect="1"/>
          </p:cNvPicPr>
          <p:nvPr userDrawn="1"/>
        </p:nvPicPr>
        <p:blipFill rotWithShape="1">
          <a:blip r:embed="rId21">
            <a:extLst>
              <a:ext uri="{28A0092B-C50C-407E-A947-70E740481C1C}">
                <a14:useLocalDpi xmlns:a14="http://schemas.microsoft.com/office/drawing/2010/main" val="0"/>
              </a:ext>
            </a:extLst>
          </a:blip>
          <a:srcRect l="17956" r="17712"/>
          <a:stretch/>
        </p:blipFill>
        <p:spPr>
          <a:xfrm>
            <a:off x="1988561" y="4310662"/>
            <a:ext cx="718479" cy="717959"/>
          </a:xfrm>
          <a:prstGeom prst="rect">
            <a:avLst/>
          </a:prstGeom>
        </p:spPr>
      </p:pic>
      <p:sp>
        <p:nvSpPr>
          <p:cNvPr id="58" name="Oval 57">
            <a:extLst>
              <a:ext uri="{FF2B5EF4-FFF2-40B4-BE49-F238E27FC236}">
                <a16:creationId xmlns:a16="http://schemas.microsoft.com/office/drawing/2014/main" id="{7FA2FDCB-1F45-B7D9-39B1-3209DFD7C9D1}"/>
              </a:ext>
            </a:extLst>
          </p:cNvPr>
          <p:cNvSpPr/>
          <p:nvPr userDrawn="1"/>
        </p:nvSpPr>
        <p:spPr>
          <a:xfrm>
            <a:off x="9079050" y="4110281"/>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 name="Picture 58">
            <a:extLst>
              <a:ext uri="{FF2B5EF4-FFF2-40B4-BE49-F238E27FC236}">
                <a16:creationId xmlns:a16="http://schemas.microsoft.com/office/drawing/2014/main" id="{94EA5550-1A7F-ADFF-6D46-C34F5EB42169}"/>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9160341" y="4609261"/>
            <a:ext cx="976802" cy="141425"/>
          </a:xfrm>
          <a:prstGeom prst="rect">
            <a:avLst/>
          </a:prstGeom>
        </p:spPr>
      </p:pic>
      <p:pic>
        <p:nvPicPr>
          <p:cNvPr id="4" name="Picture 3">
            <a:extLst>
              <a:ext uri="{FF2B5EF4-FFF2-40B4-BE49-F238E27FC236}">
                <a16:creationId xmlns:a16="http://schemas.microsoft.com/office/drawing/2014/main" id="{0338C7E7-E4EA-BE3C-D200-6C27FA7EA623}"/>
              </a:ext>
            </a:extLst>
          </p:cNvPr>
          <p:cNvPicPr>
            <a:picLocks noChangeAspect="1"/>
          </p:cNvPicPr>
          <p:nvPr userDrawn="1"/>
        </p:nvPicPr>
        <p:blipFill>
          <a:blip r:embed="rId23">
            <a:extLst>
              <a:ext uri="{28A0092B-C50C-407E-A947-70E740481C1C}">
                <a14:useLocalDpi xmlns:a14="http://schemas.microsoft.com/office/drawing/2010/main" val="0"/>
              </a:ext>
            </a:extLst>
          </a:blip>
          <a:srcRect/>
          <a:stretch/>
        </p:blipFill>
        <p:spPr>
          <a:xfrm>
            <a:off x="4509898" y="1591419"/>
            <a:ext cx="1594138" cy="1000721"/>
          </a:xfrm>
          <a:prstGeom prst="rect">
            <a:avLst/>
          </a:prstGeom>
        </p:spPr>
      </p:pic>
      <p:pic>
        <p:nvPicPr>
          <p:cNvPr id="10" name="Picture 9" descr="Shape&#10;&#10;Description automatically generated with low confidence">
            <a:extLst>
              <a:ext uri="{FF2B5EF4-FFF2-40B4-BE49-F238E27FC236}">
                <a16:creationId xmlns:a16="http://schemas.microsoft.com/office/drawing/2014/main" id="{BB160993-AB94-E923-1D8D-0B28FAC999A4}"/>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10704296" y="1916074"/>
            <a:ext cx="869080" cy="301415"/>
          </a:xfrm>
          <a:prstGeom prst="rect">
            <a:avLst/>
          </a:prstGeom>
        </p:spPr>
      </p:pic>
      <p:pic>
        <p:nvPicPr>
          <p:cNvPr id="12" name="Picture 11" descr="Logo, company name&#10;&#10;Description automatically generated">
            <a:extLst>
              <a:ext uri="{FF2B5EF4-FFF2-40B4-BE49-F238E27FC236}">
                <a16:creationId xmlns:a16="http://schemas.microsoft.com/office/drawing/2014/main" id="{B38A60F9-1E99-2F27-C099-E0AD1B040E47}"/>
              </a:ext>
            </a:extLst>
          </p:cNvPr>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9275204" y="3062090"/>
            <a:ext cx="886639" cy="626544"/>
          </a:xfrm>
          <a:prstGeom prst="rect">
            <a:avLst/>
          </a:prstGeom>
        </p:spPr>
      </p:pic>
      <p:sp>
        <p:nvSpPr>
          <p:cNvPr id="9" name="Oval 8">
            <a:extLst>
              <a:ext uri="{FF2B5EF4-FFF2-40B4-BE49-F238E27FC236}">
                <a16:creationId xmlns:a16="http://schemas.microsoft.com/office/drawing/2014/main" id="{6D882F7D-1BC3-9B9C-1440-085CE2C6B86F}"/>
              </a:ext>
            </a:extLst>
          </p:cNvPr>
          <p:cNvSpPr/>
          <p:nvPr userDrawn="1"/>
        </p:nvSpPr>
        <p:spPr>
          <a:xfrm>
            <a:off x="1069651" y="259494"/>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Image 2">
            <a:extLst>
              <a:ext uri="{FF2B5EF4-FFF2-40B4-BE49-F238E27FC236}">
                <a16:creationId xmlns:a16="http://schemas.microsoft.com/office/drawing/2014/main" id="{6B051A80-65C4-49E1-D909-98BFEAD40965}"/>
              </a:ext>
            </a:extLst>
          </p:cNvPr>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1128913" y="713404"/>
            <a:ext cx="1010532" cy="294637"/>
          </a:xfrm>
          <a:prstGeom prst="rect">
            <a:avLst/>
          </a:prstGeom>
        </p:spPr>
      </p:pic>
      <p:sp>
        <p:nvSpPr>
          <p:cNvPr id="62" name="Oval 61">
            <a:extLst>
              <a:ext uri="{FF2B5EF4-FFF2-40B4-BE49-F238E27FC236}">
                <a16:creationId xmlns:a16="http://schemas.microsoft.com/office/drawing/2014/main" id="{F1978CDF-58B0-371E-B2E8-B009F7CD290E}"/>
              </a:ext>
            </a:extLst>
          </p:cNvPr>
          <p:cNvSpPr/>
          <p:nvPr userDrawn="1"/>
        </p:nvSpPr>
        <p:spPr>
          <a:xfrm>
            <a:off x="8290864" y="259494"/>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Image 10">
            <a:extLst>
              <a:ext uri="{FF2B5EF4-FFF2-40B4-BE49-F238E27FC236}">
                <a16:creationId xmlns:a16="http://schemas.microsoft.com/office/drawing/2014/main" id="{548241BA-A8DE-24C8-4243-A6A4C7E0742B}"/>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8470483" y="547960"/>
            <a:ext cx="758340" cy="523256"/>
          </a:xfrm>
          <a:prstGeom prst="rect">
            <a:avLst/>
          </a:prstGeom>
        </p:spPr>
      </p:pic>
      <p:sp>
        <p:nvSpPr>
          <p:cNvPr id="65" name="Oval 64">
            <a:extLst>
              <a:ext uri="{FF2B5EF4-FFF2-40B4-BE49-F238E27FC236}">
                <a16:creationId xmlns:a16="http://schemas.microsoft.com/office/drawing/2014/main" id="{C4431F74-EBB0-52D3-EBFB-C47BCF620C76}"/>
              </a:ext>
            </a:extLst>
          </p:cNvPr>
          <p:cNvSpPr/>
          <p:nvPr/>
        </p:nvSpPr>
        <p:spPr>
          <a:xfrm>
            <a:off x="6834207" y="259494"/>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a:p>
        </p:txBody>
      </p:sp>
      <p:pic>
        <p:nvPicPr>
          <p:cNvPr id="66" name="Image 12">
            <a:extLst>
              <a:ext uri="{FF2B5EF4-FFF2-40B4-BE49-F238E27FC236}">
                <a16:creationId xmlns:a16="http://schemas.microsoft.com/office/drawing/2014/main" id="{BE39AD71-180C-1E86-CB70-12304926933E}"/>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7011985" y="436473"/>
            <a:ext cx="766239" cy="766239"/>
          </a:xfrm>
          <a:prstGeom prst="rect">
            <a:avLst/>
          </a:prstGeom>
        </p:spPr>
      </p:pic>
      <p:sp>
        <p:nvSpPr>
          <p:cNvPr id="68" name="Oval 67">
            <a:extLst>
              <a:ext uri="{FF2B5EF4-FFF2-40B4-BE49-F238E27FC236}">
                <a16:creationId xmlns:a16="http://schemas.microsoft.com/office/drawing/2014/main" id="{1EBC2B9A-E525-1D92-0C28-1E18A6841BAA}"/>
              </a:ext>
            </a:extLst>
          </p:cNvPr>
          <p:cNvSpPr/>
          <p:nvPr userDrawn="1"/>
        </p:nvSpPr>
        <p:spPr>
          <a:xfrm>
            <a:off x="3684992" y="2803789"/>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82499073-578A-8CC2-22D1-0AAE32607B12}"/>
              </a:ext>
            </a:extLst>
          </p:cNvPr>
          <p:cNvSpPr/>
          <p:nvPr userDrawn="1"/>
        </p:nvSpPr>
        <p:spPr>
          <a:xfrm>
            <a:off x="6531314" y="2808434"/>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48C5ACC2-C56B-3FF4-647D-609C8260613E}"/>
              </a:ext>
            </a:extLst>
          </p:cNvPr>
          <p:cNvSpPr/>
          <p:nvPr userDrawn="1"/>
        </p:nvSpPr>
        <p:spPr>
          <a:xfrm>
            <a:off x="10608128" y="2805670"/>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 name="Picture 70" descr="Company name&#10;&#10;Description automatically generated">
            <a:extLst>
              <a:ext uri="{FF2B5EF4-FFF2-40B4-BE49-F238E27FC236}">
                <a16:creationId xmlns:a16="http://schemas.microsoft.com/office/drawing/2014/main" id="{42A50458-533C-4BC0-036B-CA98D109D00C}"/>
              </a:ext>
            </a:extLst>
          </p:cNvPr>
          <p:cNvPicPr>
            <a:picLocks noChangeAspect="1"/>
          </p:cNvPicPr>
          <p:nvPr userDrawn="1"/>
        </p:nvPicPr>
        <p:blipFill rotWithShape="1">
          <a:blip r:embed="rId29">
            <a:extLst>
              <a:ext uri="{28A0092B-C50C-407E-A947-70E740481C1C}">
                <a14:useLocalDpi xmlns:a14="http://schemas.microsoft.com/office/drawing/2010/main" val="0"/>
              </a:ext>
            </a:extLst>
          </a:blip>
          <a:srcRect l="3463" t="5031" r="2940" b="12160"/>
          <a:stretch/>
        </p:blipFill>
        <p:spPr>
          <a:xfrm>
            <a:off x="6629570" y="3109971"/>
            <a:ext cx="966698" cy="513221"/>
          </a:xfrm>
          <a:prstGeom prst="rect">
            <a:avLst/>
          </a:prstGeom>
        </p:spPr>
      </p:pic>
      <p:pic>
        <p:nvPicPr>
          <p:cNvPr id="72" name="Image 22">
            <a:extLst>
              <a:ext uri="{FF2B5EF4-FFF2-40B4-BE49-F238E27FC236}">
                <a16:creationId xmlns:a16="http://schemas.microsoft.com/office/drawing/2014/main" id="{E6F7EB5A-3016-EFB9-559F-AE6DC81DCF1D}"/>
              </a:ext>
            </a:extLst>
          </p:cNvPr>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3788743" y="3117460"/>
            <a:ext cx="931882" cy="517712"/>
          </a:xfrm>
          <a:prstGeom prst="rect">
            <a:avLst/>
          </a:prstGeom>
        </p:spPr>
      </p:pic>
      <p:pic>
        <p:nvPicPr>
          <p:cNvPr id="73" name="Image 35">
            <a:extLst>
              <a:ext uri="{FF2B5EF4-FFF2-40B4-BE49-F238E27FC236}">
                <a16:creationId xmlns:a16="http://schemas.microsoft.com/office/drawing/2014/main" id="{10FFD698-C1D2-115D-CF14-9AB13D6BFED5}"/>
              </a:ext>
            </a:extLst>
          </p:cNvPr>
          <p:cNvPicPr>
            <a:picLocks noChangeAspect="1"/>
          </p:cNvPicPr>
          <p:nvPr userDrawn="1"/>
        </p:nvPicPr>
        <p:blipFill rotWithShape="1">
          <a:blip r:embed="rId31">
            <a:extLst>
              <a:ext uri="{28A0092B-C50C-407E-A947-70E740481C1C}">
                <a14:useLocalDpi xmlns:a14="http://schemas.microsoft.com/office/drawing/2010/main" val="0"/>
              </a:ext>
            </a:extLst>
          </a:blip>
          <a:srcRect t="35605" b="33731"/>
          <a:stretch/>
        </p:blipFill>
        <p:spPr>
          <a:xfrm>
            <a:off x="10704296" y="3251821"/>
            <a:ext cx="969232" cy="297205"/>
          </a:xfrm>
          <a:prstGeom prst="rect">
            <a:avLst/>
          </a:prstGeom>
        </p:spPr>
      </p:pic>
      <p:sp>
        <p:nvSpPr>
          <p:cNvPr id="74" name="Oval 73">
            <a:extLst>
              <a:ext uri="{FF2B5EF4-FFF2-40B4-BE49-F238E27FC236}">
                <a16:creationId xmlns:a16="http://schemas.microsoft.com/office/drawing/2014/main" id="{6C6AC6D3-58F8-EA88-A4A3-9A50F725D4F8}"/>
              </a:ext>
            </a:extLst>
          </p:cNvPr>
          <p:cNvSpPr/>
          <p:nvPr userDrawn="1"/>
        </p:nvSpPr>
        <p:spPr>
          <a:xfrm>
            <a:off x="3281053" y="4099949"/>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5" name="Image 72">
            <a:extLst>
              <a:ext uri="{FF2B5EF4-FFF2-40B4-BE49-F238E27FC236}">
                <a16:creationId xmlns:a16="http://schemas.microsoft.com/office/drawing/2014/main" id="{1D017683-6B79-B933-AEA7-1A9E80334BEA}"/>
              </a:ext>
            </a:extLst>
          </p:cNvPr>
          <p:cNvPicPr>
            <a:picLocks noChangeAspect="1"/>
          </p:cNvPicPr>
          <p:nvPr userDrawn="1"/>
        </p:nvPicPr>
        <p:blipFill>
          <a:blip r:embed="rId32">
            <a:extLst>
              <a:ext uri="{28A0092B-C50C-407E-A947-70E740481C1C}">
                <a14:useLocalDpi xmlns:a14="http://schemas.microsoft.com/office/drawing/2010/main" val="0"/>
              </a:ext>
            </a:extLst>
          </a:blip>
          <a:stretch>
            <a:fillRect/>
          </a:stretch>
        </p:blipFill>
        <p:spPr>
          <a:xfrm>
            <a:off x="3365785" y="4468028"/>
            <a:ext cx="959318" cy="440533"/>
          </a:xfrm>
          <a:prstGeom prst="rect">
            <a:avLst/>
          </a:prstGeom>
        </p:spPr>
      </p:pic>
      <p:sp>
        <p:nvSpPr>
          <p:cNvPr id="76" name="Oval 75">
            <a:extLst>
              <a:ext uri="{FF2B5EF4-FFF2-40B4-BE49-F238E27FC236}">
                <a16:creationId xmlns:a16="http://schemas.microsoft.com/office/drawing/2014/main" id="{36DCDAF3-D179-ED20-5D5C-2C0DEC3BD136}"/>
              </a:ext>
            </a:extLst>
          </p:cNvPr>
          <p:cNvSpPr/>
          <p:nvPr userDrawn="1"/>
        </p:nvSpPr>
        <p:spPr>
          <a:xfrm>
            <a:off x="6153218" y="4113412"/>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Image 76">
            <a:extLst>
              <a:ext uri="{FF2B5EF4-FFF2-40B4-BE49-F238E27FC236}">
                <a16:creationId xmlns:a16="http://schemas.microsoft.com/office/drawing/2014/main" id="{1412DFDA-822F-E3C2-BA74-5BB6BADF4E89}"/>
              </a:ext>
            </a:extLst>
          </p:cNvPr>
          <p:cNvPicPr>
            <a:picLocks noChangeAspect="1"/>
          </p:cNvPicPr>
          <p:nvPr userDrawn="1"/>
        </p:nvPicPr>
        <p:blipFill>
          <a:blip r:embed="rId33">
            <a:extLst>
              <a:ext uri="{28A0092B-C50C-407E-A947-70E740481C1C}">
                <a14:useLocalDpi xmlns:a14="http://schemas.microsoft.com/office/drawing/2010/main" val="0"/>
              </a:ext>
            </a:extLst>
          </a:blip>
          <a:stretch>
            <a:fillRect/>
          </a:stretch>
        </p:blipFill>
        <p:spPr>
          <a:xfrm>
            <a:off x="6454221" y="4429546"/>
            <a:ext cx="501422" cy="500262"/>
          </a:xfrm>
          <a:prstGeom prst="rect">
            <a:avLst/>
          </a:prstGeom>
        </p:spPr>
      </p:pic>
      <p:sp>
        <p:nvSpPr>
          <p:cNvPr id="78" name="Oval 77">
            <a:extLst>
              <a:ext uri="{FF2B5EF4-FFF2-40B4-BE49-F238E27FC236}">
                <a16:creationId xmlns:a16="http://schemas.microsoft.com/office/drawing/2014/main" id="{5B6DFE4B-6EE5-8C23-50A3-014068D7AC7F}"/>
              </a:ext>
            </a:extLst>
          </p:cNvPr>
          <p:cNvSpPr/>
          <p:nvPr userDrawn="1"/>
        </p:nvSpPr>
        <p:spPr>
          <a:xfrm>
            <a:off x="8283271" y="5393761"/>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Image 8">
            <a:extLst>
              <a:ext uri="{FF2B5EF4-FFF2-40B4-BE49-F238E27FC236}">
                <a16:creationId xmlns:a16="http://schemas.microsoft.com/office/drawing/2014/main" id="{E2DD7971-40EC-4020-73EB-86573180E84E}"/>
              </a:ext>
            </a:extLst>
          </p:cNvPr>
          <p:cNvPicPr>
            <a:picLocks noChangeAspect="1"/>
          </p:cNvPicPr>
          <p:nvPr userDrawn="1"/>
        </p:nvPicPr>
        <p:blipFill>
          <a:blip r:embed="rId34">
            <a:extLst>
              <a:ext uri="{28A0092B-C50C-407E-A947-70E740481C1C}">
                <a14:useLocalDpi xmlns:a14="http://schemas.microsoft.com/office/drawing/2010/main" val="0"/>
              </a:ext>
            </a:extLst>
          </a:blip>
          <a:stretch>
            <a:fillRect/>
          </a:stretch>
        </p:blipFill>
        <p:spPr>
          <a:xfrm>
            <a:off x="8539526" y="5790865"/>
            <a:ext cx="678439" cy="265808"/>
          </a:xfrm>
          <a:prstGeom prst="rect">
            <a:avLst/>
          </a:prstGeom>
        </p:spPr>
      </p:pic>
      <p:sp>
        <p:nvSpPr>
          <p:cNvPr id="81" name="Oval 80">
            <a:extLst>
              <a:ext uri="{FF2B5EF4-FFF2-40B4-BE49-F238E27FC236}">
                <a16:creationId xmlns:a16="http://schemas.microsoft.com/office/drawing/2014/main" id="{D70BBA79-1717-44A7-2DD1-025A2A0489F9}"/>
              </a:ext>
            </a:extLst>
          </p:cNvPr>
          <p:cNvSpPr/>
          <p:nvPr userDrawn="1"/>
        </p:nvSpPr>
        <p:spPr>
          <a:xfrm>
            <a:off x="5447542" y="5393761"/>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2" name="Picture 81" descr="Logo, company name&#10;&#10;Description automatically generated">
            <a:extLst>
              <a:ext uri="{FF2B5EF4-FFF2-40B4-BE49-F238E27FC236}">
                <a16:creationId xmlns:a16="http://schemas.microsoft.com/office/drawing/2014/main" id="{79D15596-C712-CAE7-29AA-720974B5E8FB}"/>
              </a:ext>
            </a:extLst>
          </p:cNvPr>
          <p:cNvPicPr>
            <a:picLocks noChangeAspect="1"/>
          </p:cNvPicPr>
          <p:nvPr userDrawn="1"/>
        </p:nvPicPr>
        <p:blipFill>
          <a:blip r:embed="rId35">
            <a:extLst>
              <a:ext uri="{28A0092B-C50C-407E-A947-70E740481C1C}">
                <a14:useLocalDpi xmlns:a14="http://schemas.microsoft.com/office/drawing/2010/main" val="0"/>
              </a:ext>
            </a:extLst>
          </a:blip>
          <a:stretch>
            <a:fillRect/>
          </a:stretch>
        </p:blipFill>
        <p:spPr>
          <a:xfrm>
            <a:off x="5558115" y="5705577"/>
            <a:ext cx="935512" cy="576512"/>
          </a:xfrm>
          <a:prstGeom prst="rect">
            <a:avLst/>
          </a:prstGeom>
        </p:spPr>
      </p:pic>
      <p:sp>
        <p:nvSpPr>
          <p:cNvPr id="5" name="Oval 4">
            <a:extLst>
              <a:ext uri="{FF2B5EF4-FFF2-40B4-BE49-F238E27FC236}">
                <a16:creationId xmlns:a16="http://schemas.microsoft.com/office/drawing/2014/main" id="{94FBAECA-06C5-AFBF-6EB3-C7C56CD94549}"/>
              </a:ext>
            </a:extLst>
          </p:cNvPr>
          <p:cNvSpPr/>
          <p:nvPr userDrawn="1"/>
        </p:nvSpPr>
        <p:spPr>
          <a:xfrm>
            <a:off x="755463" y="2790625"/>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logo of a person in a city&#10;&#10;Description automatically generated">
            <a:extLst>
              <a:ext uri="{FF2B5EF4-FFF2-40B4-BE49-F238E27FC236}">
                <a16:creationId xmlns:a16="http://schemas.microsoft.com/office/drawing/2014/main" id="{3E9ABC22-44B0-C97D-E563-249405545F30}"/>
              </a:ext>
            </a:extLst>
          </p:cNvPr>
          <p:cNvPicPr>
            <a:picLocks noChangeAspect="1"/>
          </p:cNvPicPr>
          <p:nvPr userDrawn="1"/>
        </p:nvPicPr>
        <p:blipFill>
          <a:blip r:embed="rId36">
            <a:extLst>
              <a:ext uri="{28A0092B-C50C-407E-A947-70E740481C1C}">
                <a14:useLocalDpi xmlns:a14="http://schemas.microsoft.com/office/drawing/2010/main" val="0"/>
              </a:ext>
            </a:extLst>
          </a:blip>
          <a:stretch>
            <a:fillRect/>
          </a:stretch>
        </p:blipFill>
        <p:spPr>
          <a:xfrm>
            <a:off x="942495" y="2779399"/>
            <a:ext cx="775041" cy="1150611"/>
          </a:xfrm>
          <a:prstGeom prst="rect">
            <a:avLst/>
          </a:prstGeom>
        </p:spPr>
      </p:pic>
      <p:pic>
        <p:nvPicPr>
          <p:cNvPr id="85" name="Image 8" descr="Une image contenant capture d’écran, Police, Bleu électrique, Bleu Majorelle&#10;&#10;Description générée automatiquement">
            <a:extLst>
              <a:ext uri="{FF2B5EF4-FFF2-40B4-BE49-F238E27FC236}">
                <a16:creationId xmlns:a16="http://schemas.microsoft.com/office/drawing/2014/main" id="{BC75CEE1-37D0-D31C-DD73-A287AEAF6554}"/>
              </a:ext>
            </a:extLst>
          </p:cNvPr>
          <p:cNvPicPr>
            <a:picLocks noChangeAspect="1"/>
          </p:cNvPicPr>
          <p:nvPr userDrawn="1"/>
        </p:nvPicPr>
        <p:blipFill>
          <a:blip r:embed="rId37">
            <a:extLst>
              <a:ext uri="{28A0092B-C50C-407E-A947-70E740481C1C}">
                <a14:useLocalDpi xmlns:a14="http://schemas.microsoft.com/office/drawing/2010/main" val="0"/>
              </a:ext>
            </a:extLst>
          </a:blip>
          <a:stretch>
            <a:fillRect/>
          </a:stretch>
        </p:blipFill>
        <p:spPr>
          <a:xfrm>
            <a:off x="247005" y="6174488"/>
            <a:ext cx="2380785" cy="530410"/>
          </a:xfrm>
          <a:prstGeom prst="rect">
            <a:avLst/>
          </a:prstGeom>
        </p:spPr>
      </p:pic>
      <p:pic>
        <p:nvPicPr>
          <p:cNvPr id="6" name="Picture 5">
            <a:extLst>
              <a:ext uri="{FF2B5EF4-FFF2-40B4-BE49-F238E27FC236}">
                <a16:creationId xmlns:a16="http://schemas.microsoft.com/office/drawing/2014/main" id="{092B795C-1E49-2EDC-A2E6-5AB80201D7E9}"/>
              </a:ext>
            </a:extLst>
          </p:cNvPr>
          <p:cNvPicPr>
            <a:picLocks noChangeAspect="1"/>
          </p:cNvPicPr>
          <p:nvPr userDrawn="1"/>
        </p:nvPicPr>
        <p:blipFill>
          <a:blip r:embed="rId38">
            <a:extLst>
              <a:ext uri="{28A0092B-C50C-407E-A947-70E740481C1C}">
                <a14:useLocalDpi xmlns:a14="http://schemas.microsoft.com/office/drawing/2010/main" val="0"/>
              </a:ext>
            </a:extLst>
          </a:blip>
          <a:srcRect/>
          <a:stretch/>
        </p:blipFill>
        <p:spPr>
          <a:xfrm>
            <a:off x="2600995" y="468322"/>
            <a:ext cx="965349" cy="745953"/>
          </a:xfrm>
          <a:prstGeom prst="rect">
            <a:avLst/>
          </a:prstGeom>
        </p:spPr>
      </p:pic>
      <p:sp>
        <p:nvSpPr>
          <p:cNvPr id="15" name="Oval 14">
            <a:extLst>
              <a:ext uri="{FF2B5EF4-FFF2-40B4-BE49-F238E27FC236}">
                <a16:creationId xmlns:a16="http://schemas.microsoft.com/office/drawing/2014/main" id="{93398514-1268-B8CB-AC60-433C672F6229}"/>
              </a:ext>
            </a:extLst>
          </p:cNvPr>
          <p:cNvSpPr/>
          <p:nvPr userDrawn="1"/>
        </p:nvSpPr>
        <p:spPr>
          <a:xfrm>
            <a:off x="7833257" y="2808938"/>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A59C75CB-C3B0-BDD2-8A15-B68A238C6650}"/>
              </a:ext>
            </a:extLst>
          </p:cNvPr>
          <p:cNvPicPr>
            <a:picLocks noChangeAspect="1"/>
          </p:cNvPicPr>
          <p:nvPr userDrawn="1"/>
        </p:nvPicPr>
        <p:blipFill>
          <a:blip r:embed="rId39">
            <a:extLst>
              <a:ext uri="{28A0092B-C50C-407E-A947-70E740481C1C}">
                <a14:useLocalDpi xmlns:a14="http://schemas.microsoft.com/office/drawing/2010/main" val="0"/>
              </a:ext>
            </a:extLst>
          </a:blip>
          <a:srcRect/>
          <a:stretch/>
        </p:blipFill>
        <p:spPr>
          <a:xfrm>
            <a:off x="8059448" y="2969437"/>
            <a:ext cx="686021" cy="768697"/>
          </a:xfrm>
          <a:prstGeom prst="rect">
            <a:avLst/>
          </a:prstGeom>
        </p:spPr>
      </p:pic>
    </p:spTree>
    <p:extLst>
      <p:ext uri="{BB962C8B-B14F-4D97-AF65-F5344CB8AC3E}">
        <p14:creationId xmlns:p14="http://schemas.microsoft.com/office/powerpoint/2010/main" val="24116033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_NZC-SGA 2 Partners slide">
    <p:spTree>
      <p:nvGrpSpPr>
        <p:cNvPr id="1" name=""/>
        <p:cNvGrpSpPr/>
        <p:nvPr/>
      </p:nvGrpSpPr>
      <p:grpSpPr>
        <a:xfrm>
          <a:off x="0" y="0"/>
          <a:ext cx="0" cy="0"/>
          <a:chOff x="0" y="0"/>
          <a:chExt cx="0" cy="0"/>
        </a:xfrm>
      </p:grpSpPr>
      <p:pic>
        <p:nvPicPr>
          <p:cNvPr id="84" name="Image 7" descr="Une image contenant carte&#10;&#10;Description générée automatiquement">
            <a:extLst>
              <a:ext uri="{FF2B5EF4-FFF2-40B4-BE49-F238E27FC236}">
                <a16:creationId xmlns:a16="http://schemas.microsoft.com/office/drawing/2014/main" id="{FA9931A9-1958-F6F4-6610-B143857FE5DC}"/>
              </a:ext>
            </a:extLst>
          </p:cNvPr>
          <p:cNvPicPr>
            <a:picLocks noGrp="1" noRot="1" noChangeAspect="1" noMove="1" noResize="1" noEditPoints="1" noAdjustHandles="1" noChangeArrowheads="1" noChangeShapeType="1" noCrop="1"/>
          </p:cNvPicPr>
          <p:nvPr userDrawn="1"/>
        </p:nvPicPr>
        <p:blipFill rotWithShape="1">
          <a:blip r:embed="rId2">
            <a:alphaModFix amt="20000"/>
            <a:extLst>
              <a:ext uri="{28A0092B-C50C-407E-A947-70E740481C1C}">
                <a14:useLocalDpi xmlns:a14="http://schemas.microsoft.com/office/drawing/2010/main" val="0"/>
              </a:ext>
            </a:extLst>
          </a:blip>
          <a:srcRect t="11097" r="1255"/>
          <a:stretch/>
        </p:blipFill>
        <p:spPr>
          <a:xfrm>
            <a:off x="1128913" y="7200"/>
            <a:ext cx="11084412" cy="6850800"/>
          </a:xfrm>
          <a:prstGeom prst="rect">
            <a:avLst/>
          </a:prstGeom>
          <a:solidFill>
            <a:schemeClr val="bg1"/>
          </a:solidFill>
        </p:spPr>
      </p:pic>
      <p:pic>
        <p:nvPicPr>
          <p:cNvPr id="7" name="Picture 6" descr="A colorful circle with a black background&#10;&#10;Description automatically generated">
            <a:extLst>
              <a:ext uri="{FF2B5EF4-FFF2-40B4-BE49-F238E27FC236}">
                <a16:creationId xmlns:a16="http://schemas.microsoft.com/office/drawing/2014/main" id="{CF209B6C-1756-6642-721A-6521A8337CA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sp>
        <p:nvSpPr>
          <p:cNvPr id="2" name="Oval 1">
            <a:extLst>
              <a:ext uri="{FF2B5EF4-FFF2-40B4-BE49-F238E27FC236}">
                <a16:creationId xmlns:a16="http://schemas.microsoft.com/office/drawing/2014/main" id="{B4313666-3212-33D0-2F85-215CD8D39B19}"/>
              </a:ext>
            </a:extLst>
          </p:cNvPr>
          <p:cNvSpPr/>
          <p:nvPr userDrawn="1"/>
        </p:nvSpPr>
        <p:spPr>
          <a:xfrm>
            <a:off x="3068723" y="597781"/>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 name="Oval 2">
            <a:extLst>
              <a:ext uri="{FF2B5EF4-FFF2-40B4-BE49-F238E27FC236}">
                <a16:creationId xmlns:a16="http://schemas.microsoft.com/office/drawing/2014/main" id="{527727D9-F3AE-096C-91A0-C30C0BBDD429}"/>
              </a:ext>
            </a:extLst>
          </p:cNvPr>
          <p:cNvSpPr/>
          <p:nvPr userDrawn="1"/>
        </p:nvSpPr>
        <p:spPr>
          <a:xfrm>
            <a:off x="4507629" y="596573"/>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2EF4547B-3F26-09BE-F806-A7BA6237B284}"/>
              </a:ext>
            </a:extLst>
          </p:cNvPr>
          <p:cNvSpPr/>
          <p:nvPr userDrawn="1"/>
        </p:nvSpPr>
        <p:spPr>
          <a:xfrm>
            <a:off x="8829576" y="596671"/>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C518EF24-FF59-CC7C-A8F9-6E4C43630933}"/>
              </a:ext>
            </a:extLst>
          </p:cNvPr>
          <p:cNvSpPr/>
          <p:nvPr userDrawn="1"/>
        </p:nvSpPr>
        <p:spPr>
          <a:xfrm>
            <a:off x="5946473" y="596573"/>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D63F69CE-1163-845E-C8DF-62A7F7132103}"/>
              </a:ext>
            </a:extLst>
          </p:cNvPr>
          <p:cNvSpPr/>
          <p:nvPr userDrawn="1"/>
        </p:nvSpPr>
        <p:spPr>
          <a:xfrm>
            <a:off x="7386815" y="596671"/>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3F42E18-F040-6681-B5AA-875C4F8DCBE9}"/>
              </a:ext>
            </a:extLst>
          </p:cNvPr>
          <p:cNvSpPr/>
          <p:nvPr userDrawn="1"/>
        </p:nvSpPr>
        <p:spPr>
          <a:xfrm>
            <a:off x="3030870" y="4911340"/>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5BC794CA-4CA4-D6A6-0D1A-DE7FC7D79DC3}"/>
              </a:ext>
            </a:extLst>
          </p:cNvPr>
          <p:cNvSpPr/>
          <p:nvPr userDrawn="1"/>
        </p:nvSpPr>
        <p:spPr>
          <a:xfrm>
            <a:off x="3028307" y="2023249"/>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E64AAC94-F81E-2D7A-C89E-609095944825}"/>
              </a:ext>
            </a:extLst>
          </p:cNvPr>
          <p:cNvSpPr/>
          <p:nvPr userDrawn="1"/>
        </p:nvSpPr>
        <p:spPr>
          <a:xfrm>
            <a:off x="4502031" y="2025701"/>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3B2F79E-D34C-CDFB-0AC3-14BEA5448C22}"/>
              </a:ext>
            </a:extLst>
          </p:cNvPr>
          <p:cNvSpPr/>
          <p:nvPr userDrawn="1"/>
        </p:nvSpPr>
        <p:spPr>
          <a:xfrm>
            <a:off x="5953631" y="2021822"/>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9A645741-06DA-EDEB-6C0D-D94489F3DF70}"/>
              </a:ext>
            </a:extLst>
          </p:cNvPr>
          <p:cNvSpPr/>
          <p:nvPr userDrawn="1"/>
        </p:nvSpPr>
        <p:spPr>
          <a:xfrm>
            <a:off x="7390811" y="2026198"/>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DEDBD209-61ED-051E-425B-F5842D572D6C}"/>
              </a:ext>
            </a:extLst>
          </p:cNvPr>
          <p:cNvSpPr/>
          <p:nvPr userDrawn="1"/>
        </p:nvSpPr>
        <p:spPr>
          <a:xfrm>
            <a:off x="8775058" y="1968349"/>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5216F09A-7600-8147-6F65-3C017EB3CAF7}"/>
              </a:ext>
            </a:extLst>
          </p:cNvPr>
          <p:cNvSpPr/>
          <p:nvPr userDrawn="1"/>
        </p:nvSpPr>
        <p:spPr>
          <a:xfrm>
            <a:off x="4470415" y="3477585"/>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728D8AF8-B925-4B0E-1B27-A86769D1BD2F}"/>
              </a:ext>
            </a:extLst>
          </p:cNvPr>
          <p:cNvSpPr/>
          <p:nvPr userDrawn="1"/>
        </p:nvSpPr>
        <p:spPr>
          <a:xfrm>
            <a:off x="5905906" y="3479182"/>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43316B4B-E2CB-6B28-AEA4-BF401023A14D}"/>
              </a:ext>
            </a:extLst>
          </p:cNvPr>
          <p:cNvSpPr/>
          <p:nvPr userDrawn="1"/>
        </p:nvSpPr>
        <p:spPr>
          <a:xfrm>
            <a:off x="7369611" y="3475694"/>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47583D74-0E1A-8FCC-AB5E-D3BE22ADD1F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536634" y="3755054"/>
            <a:ext cx="805338" cy="594305"/>
          </a:xfrm>
          <a:prstGeom prst="rect">
            <a:avLst/>
          </a:prstGeom>
        </p:spPr>
      </p:pic>
      <p:sp>
        <p:nvSpPr>
          <p:cNvPr id="37" name="Oval 36">
            <a:extLst>
              <a:ext uri="{FF2B5EF4-FFF2-40B4-BE49-F238E27FC236}">
                <a16:creationId xmlns:a16="http://schemas.microsoft.com/office/drawing/2014/main" id="{FCBE221B-6C71-0643-03EB-252A0BDC2C8B}"/>
              </a:ext>
            </a:extLst>
          </p:cNvPr>
          <p:cNvSpPr/>
          <p:nvPr userDrawn="1"/>
        </p:nvSpPr>
        <p:spPr>
          <a:xfrm>
            <a:off x="8775058" y="3475694"/>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7A269847-1962-FF8E-7CF0-F2F53B6BB350}"/>
              </a:ext>
            </a:extLst>
          </p:cNvPr>
          <p:cNvSpPr/>
          <p:nvPr userDrawn="1"/>
        </p:nvSpPr>
        <p:spPr>
          <a:xfrm>
            <a:off x="4479785" y="4922083"/>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DB691EC6-4A60-EE8D-4597-B70BE3849A3D}"/>
              </a:ext>
            </a:extLst>
          </p:cNvPr>
          <p:cNvSpPr/>
          <p:nvPr userDrawn="1"/>
        </p:nvSpPr>
        <p:spPr>
          <a:xfrm>
            <a:off x="5926924" y="4911340"/>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57A605C4-D99D-6DC8-3846-B8863CBDA835}"/>
              </a:ext>
            </a:extLst>
          </p:cNvPr>
          <p:cNvSpPr/>
          <p:nvPr userDrawn="1"/>
        </p:nvSpPr>
        <p:spPr>
          <a:xfrm>
            <a:off x="8862034" y="4913745"/>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Image 70">
            <a:extLst>
              <a:ext uri="{FF2B5EF4-FFF2-40B4-BE49-F238E27FC236}">
                <a16:creationId xmlns:a16="http://schemas.microsoft.com/office/drawing/2014/main" id="{5432702B-5C90-F75A-DB15-A8DBFE1EAC4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827991" y="2064535"/>
            <a:ext cx="1033518" cy="947012"/>
          </a:xfrm>
          <a:prstGeom prst="rect">
            <a:avLst/>
          </a:prstGeom>
          <a:noFill/>
        </p:spPr>
      </p:pic>
      <p:pic>
        <p:nvPicPr>
          <p:cNvPr id="43" name="Image 3">
            <a:extLst>
              <a:ext uri="{FF2B5EF4-FFF2-40B4-BE49-F238E27FC236}">
                <a16:creationId xmlns:a16="http://schemas.microsoft.com/office/drawing/2014/main" id="{AD7AE466-1C21-32DC-49EC-9F52D47CDEB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554761" y="926476"/>
            <a:ext cx="954235" cy="515287"/>
          </a:xfrm>
          <a:prstGeom prst="rect">
            <a:avLst/>
          </a:prstGeom>
        </p:spPr>
      </p:pic>
      <p:pic>
        <p:nvPicPr>
          <p:cNvPr id="44" name="Image 6">
            <a:extLst>
              <a:ext uri="{FF2B5EF4-FFF2-40B4-BE49-F238E27FC236}">
                <a16:creationId xmlns:a16="http://schemas.microsoft.com/office/drawing/2014/main" id="{F55B94D2-5618-F513-D539-D0774CDD474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024957" y="2093148"/>
            <a:ext cx="996733" cy="996733"/>
          </a:xfrm>
          <a:prstGeom prst="rect">
            <a:avLst/>
          </a:prstGeom>
        </p:spPr>
      </p:pic>
      <p:pic>
        <p:nvPicPr>
          <p:cNvPr id="46" name="Image 14">
            <a:extLst>
              <a:ext uri="{FF2B5EF4-FFF2-40B4-BE49-F238E27FC236}">
                <a16:creationId xmlns:a16="http://schemas.microsoft.com/office/drawing/2014/main" id="{FC7151B2-7E86-4BED-0ED8-14DDF2A574E6}"/>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6253908" y="926476"/>
            <a:ext cx="515287" cy="515287"/>
          </a:xfrm>
          <a:prstGeom prst="rect">
            <a:avLst/>
          </a:prstGeom>
        </p:spPr>
      </p:pic>
      <p:pic>
        <p:nvPicPr>
          <p:cNvPr id="47" name="Image 16">
            <a:extLst>
              <a:ext uri="{FF2B5EF4-FFF2-40B4-BE49-F238E27FC236}">
                <a16:creationId xmlns:a16="http://schemas.microsoft.com/office/drawing/2014/main" id="{2604BFA8-807C-64A9-3CB3-D5475893B5FB}"/>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l="12675" r="8814"/>
          <a:stretch/>
        </p:blipFill>
        <p:spPr>
          <a:xfrm>
            <a:off x="8950770" y="878517"/>
            <a:ext cx="914676" cy="611205"/>
          </a:xfrm>
          <a:prstGeom prst="rect">
            <a:avLst/>
          </a:prstGeom>
        </p:spPr>
      </p:pic>
      <p:pic>
        <p:nvPicPr>
          <p:cNvPr id="48" name="Image 18">
            <a:extLst>
              <a:ext uri="{FF2B5EF4-FFF2-40B4-BE49-F238E27FC236}">
                <a16:creationId xmlns:a16="http://schemas.microsoft.com/office/drawing/2014/main" id="{DDF656B5-9FC6-25D1-6650-F50B24531B8B}"/>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4674150" y="2195412"/>
            <a:ext cx="795147" cy="799962"/>
          </a:xfrm>
          <a:prstGeom prst="rect">
            <a:avLst/>
          </a:prstGeom>
        </p:spPr>
      </p:pic>
      <p:pic>
        <p:nvPicPr>
          <p:cNvPr id="49" name="Image 20">
            <a:extLst>
              <a:ext uri="{FF2B5EF4-FFF2-40B4-BE49-F238E27FC236}">
                <a16:creationId xmlns:a16="http://schemas.microsoft.com/office/drawing/2014/main" id="{AE76B16C-02BD-AD08-B8EC-669380585C1F}"/>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3139149" y="2397488"/>
            <a:ext cx="898169" cy="469293"/>
          </a:xfrm>
          <a:prstGeom prst="rect">
            <a:avLst/>
          </a:prstGeom>
        </p:spPr>
      </p:pic>
      <p:pic>
        <p:nvPicPr>
          <p:cNvPr id="51" name="Image 74">
            <a:extLst>
              <a:ext uri="{FF2B5EF4-FFF2-40B4-BE49-F238E27FC236}">
                <a16:creationId xmlns:a16="http://schemas.microsoft.com/office/drawing/2014/main" id="{FFDDF3F2-6A02-C445-40EC-8FB2C5DC23AC}"/>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867301" y="3817516"/>
            <a:ext cx="965463" cy="519865"/>
          </a:xfrm>
          <a:prstGeom prst="rect">
            <a:avLst/>
          </a:prstGeom>
        </p:spPr>
      </p:pic>
      <p:pic>
        <p:nvPicPr>
          <p:cNvPr id="54" name="Image 82">
            <a:extLst>
              <a:ext uri="{FF2B5EF4-FFF2-40B4-BE49-F238E27FC236}">
                <a16:creationId xmlns:a16="http://schemas.microsoft.com/office/drawing/2014/main" id="{F1FE0137-456C-E56B-CC16-E639F4B5458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6018312" y="5272018"/>
            <a:ext cx="914572" cy="457288"/>
          </a:xfrm>
          <a:prstGeom prst="rect">
            <a:avLst/>
          </a:prstGeom>
        </p:spPr>
      </p:pic>
      <p:pic>
        <p:nvPicPr>
          <p:cNvPr id="56" name="Image 86">
            <a:extLst>
              <a:ext uri="{FF2B5EF4-FFF2-40B4-BE49-F238E27FC236}">
                <a16:creationId xmlns:a16="http://schemas.microsoft.com/office/drawing/2014/main" id="{6CA6B4E8-AEBB-1F78-1F62-CBD377713083}"/>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111203" y="5295869"/>
            <a:ext cx="627394" cy="421316"/>
          </a:xfrm>
          <a:prstGeom prst="rect">
            <a:avLst/>
          </a:prstGeom>
        </p:spPr>
      </p:pic>
      <p:pic>
        <p:nvPicPr>
          <p:cNvPr id="57" name="Picture 56" descr="Icon&#10;&#10;Description automatically generated">
            <a:extLst>
              <a:ext uri="{FF2B5EF4-FFF2-40B4-BE49-F238E27FC236}">
                <a16:creationId xmlns:a16="http://schemas.microsoft.com/office/drawing/2014/main" id="{C7E7653E-114B-00CB-E75B-0355F31E0A71}"/>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l="17956" r="17712"/>
          <a:stretch/>
        </p:blipFill>
        <p:spPr>
          <a:xfrm>
            <a:off x="6111525" y="3718468"/>
            <a:ext cx="718479" cy="717959"/>
          </a:xfrm>
          <a:prstGeom prst="rect">
            <a:avLst/>
          </a:prstGeom>
        </p:spPr>
      </p:pic>
      <p:pic>
        <p:nvPicPr>
          <p:cNvPr id="4" name="Picture 3">
            <a:extLst>
              <a:ext uri="{FF2B5EF4-FFF2-40B4-BE49-F238E27FC236}">
                <a16:creationId xmlns:a16="http://schemas.microsoft.com/office/drawing/2014/main" id="{0338C7E7-E4EA-BE3C-D200-6C27FA7EA623}"/>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4256903" y="686541"/>
            <a:ext cx="1639339" cy="1029096"/>
          </a:xfrm>
          <a:prstGeom prst="rect">
            <a:avLst/>
          </a:prstGeom>
        </p:spPr>
      </p:pic>
      <p:pic>
        <p:nvPicPr>
          <p:cNvPr id="10" name="Picture 9" descr="Shape&#10;&#10;Description automatically generated with low confidence">
            <a:extLst>
              <a:ext uri="{FF2B5EF4-FFF2-40B4-BE49-F238E27FC236}">
                <a16:creationId xmlns:a16="http://schemas.microsoft.com/office/drawing/2014/main" id="{BB160993-AB94-E923-1D8D-0B28FAC999A4}"/>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7525963" y="2445183"/>
            <a:ext cx="869080" cy="301415"/>
          </a:xfrm>
          <a:prstGeom prst="rect">
            <a:avLst/>
          </a:prstGeom>
        </p:spPr>
      </p:pic>
      <p:pic>
        <p:nvPicPr>
          <p:cNvPr id="85" name="Image 8" descr="Une image contenant capture d’écran, Police, Bleu électrique, Bleu Majorelle&#10;&#10;Description générée automatiquement">
            <a:extLst>
              <a:ext uri="{FF2B5EF4-FFF2-40B4-BE49-F238E27FC236}">
                <a16:creationId xmlns:a16="http://schemas.microsoft.com/office/drawing/2014/main" id="{BC75CEE1-37D0-D31C-DD73-A287AEAF6554}"/>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247005" y="6174488"/>
            <a:ext cx="2380785" cy="530410"/>
          </a:xfrm>
          <a:prstGeom prst="rect">
            <a:avLst/>
          </a:prstGeom>
        </p:spPr>
      </p:pic>
      <p:sp>
        <p:nvSpPr>
          <p:cNvPr id="6" name="Oval 5">
            <a:extLst>
              <a:ext uri="{FF2B5EF4-FFF2-40B4-BE49-F238E27FC236}">
                <a16:creationId xmlns:a16="http://schemas.microsoft.com/office/drawing/2014/main" id="{B0E6CD77-9A04-0383-C172-A08FCB8E56E1}"/>
              </a:ext>
            </a:extLst>
          </p:cNvPr>
          <p:cNvSpPr/>
          <p:nvPr userDrawn="1"/>
        </p:nvSpPr>
        <p:spPr>
          <a:xfrm>
            <a:off x="7412703" y="4911340"/>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FB907826-48C9-EA0E-DEC6-7904D302B6EF}"/>
              </a:ext>
            </a:extLst>
          </p:cNvPr>
          <p:cNvSpPr/>
          <p:nvPr userDrawn="1"/>
        </p:nvSpPr>
        <p:spPr>
          <a:xfrm>
            <a:off x="3028307" y="3475694"/>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 company name&#10;&#10;Description automatically generated">
            <a:extLst>
              <a:ext uri="{FF2B5EF4-FFF2-40B4-BE49-F238E27FC236}">
                <a16:creationId xmlns:a16="http://schemas.microsoft.com/office/drawing/2014/main" id="{068402C6-93C8-9FAB-2C97-A50D48215361}"/>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4596787" y="3764175"/>
            <a:ext cx="886639" cy="626544"/>
          </a:xfrm>
          <a:prstGeom prst="rect">
            <a:avLst/>
          </a:prstGeom>
        </p:spPr>
      </p:pic>
      <p:pic>
        <p:nvPicPr>
          <p:cNvPr id="9" name="Picture 8">
            <a:extLst>
              <a:ext uri="{FF2B5EF4-FFF2-40B4-BE49-F238E27FC236}">
                <a16:creationId xmlns:a16="http://schemas.microsoft.com/office/drawing/2014/main" id="{3E55877E-89B4-6546-0D61-FF8939CE081C}"/>
              </a:ext>
            </a:extLst>
          </p:cNvPr>
          <p:cNvPicPr>
            <a:picLocks noChangeAspect="1"/>
          </p:cNvPicPr>
          <p:nvPr userDrawn="1"/>
        </p:nvPicPr>
        <p:blipFill>
          <a:blip r:embed="rId20">
            <a:extLst>
              <a:ext uri="{28A0092B-C50C-407E-A947-70E740481C1C}">
                <a14:useLocalDpi xmlns:a14="http://schemas.microsoft.com/office/drawing/2010/main" val="0"/>
              </a:ext>
            </a:extLst>
          </a:blip>
          <a:srcRect/>
          <a:stretch/>
        </p:blipFill>
        <p:spPr>
          <a:xfrm>
            <a:off x="3157688" y="809563"/>
            <a:ext cx="965349" cy="745953"/>
          </a:xfrm>
          <a:prstGeom prst="rect">
            <a:avLst/>
          </a:prstGeom>
        </p:spPr>
      </p:pic>
      <p:pic>
        <p:nvPicPr>
          <p:cNvPr id="12" name="Picture 11">
            <a:extLst>
              <a:ext uri="{FF2B5EF4-FFF2-40B4-BE49-F238E27FC236}">
                <a16:creationId xmlns:a16="http://schemas.microsoft.com/office/drawing/2014/main" id="{5CA4E0D6-FC64-5B2B-5233-226C72588C28}"/>
              </a:ext>
            </a:extLst>
          </p:cNvPr>
          <p:cNvPicPr>
            <a:picLocks noChangeAspect="1"/>
          </p:cNvPicPr>
          <p:nvPr userDrawn="1"/>
        </p:nvPicPr>
        <p:blipFill>
          <a:blip r:embed="rId21">
            <a:extLst>
              <a:ext uri="{28A0092B-C50C-407E-A947-70E740481C1C}">
                <a14:useLocalDpi xmlns:a14="http://schemas.microsoft.com/office/drawing/2010/main" val="0"/>
              </a:ext>
            </a:extLst>
          </a:blip>
          <a:srcRect/>
          <a:stretch/>
        </p:blipFill>
        <p:spPr>
          <a:xfrm>
            <a:off x="3113052" y="5460807"/>
            <a:ext cx="976798" cy="141425"/>
          </a:xfrm>
          <a:prstGeom prst="rect">
            <a:avLst/>
          </a:prstGeom>
        </p:spPr>
      </p:pic>
      <p:pic>
        <p:nvPicPr>
          <p:cNvPr id="26" name="Picture 25" descr="A blue and white logo&#10;&#10;Description automatically generated with low confidence">
            <a:extLst>
              <a:ext uri="{FF2B5EF4-FFF2-40B4-BE49-F238E27FC236}">
                <a16:creationId xmlns:a16="http://schemas.microsoft.com/office/drawing/2014/main" id="{81CB64C9-2D21-F712-AF4B-2D4DA905DF09}"/>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4568776" y="5399091"/>
            <a:ext cx="996490" cy="203141"/>
          </a:xfrm>
          <a:prstGeom prst="rect">
            <a:avLst/>
          </a:prstGeom>
        </p:spPr>
      </p:pic>
      <p:pic>
        <p:nvPicPr>
          <p:cNvPr id="55" name="Image 84">
            <a:extLst>
              <a:ext uri="{FF2B5EF4-FFF2-40B4-BE49-F238E27FC236}">
                <a16:creationId xmlns:a16="http://schemas.microsoft.com/office/drawing/2014/main" id="{B45CB626-BC5B-0EF2-4C6F-29DF1F92693D}"/>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7456572" y="5228268"/>
            <a:ext cx="1135000" cy="527014"/>
          </a:xfrm>
          <a:prstGeom prst="rect">
            <a:avLst/>
          </a:prstGeom>
        </p:spPr>
      </p:pic>
      <p:pic>
        <p:nvPicPr>
          <p:cNvPr id="15" name="Picture 14">
            <a:extLst>
              <a:ext uri="{FF2B5EF4-FFF2-40B4-BE49-F238E27FC236}">
                <a16:creationId xmlns:a16="http://schemas.microsoft.com/office/drawing/2014/main" id="{EC24945D-A012-5608-0F6D-562CA3AD7F97}"/>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3213384" y="3583590"/>
            <a:ext cx="769229" cy="861932"/>
          </a:xfrm>
          <a:prstGeom prst="rect">
            <a:avLst/>
          </a:prstGeom>
        </p:spPr>
      </p:pic>
    </p:spTree>
    <p:extLst>
      <p:ext uri="{BB962C8B-B14F-4D97-AF65-F5344CB8AC3E}">
        <p14:creationId xmlns:p14="http://schemas.microsoft.com/office/powerpoint/2010/main" val="10873632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cSld name="Contact us!">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487468F-A089-F294-CE9F-E45113159122}"/>
              </a:ext>
            </a:extLst>
          </p:cNvPr>
          <p:cNvSpPr/>
          <p:nvPr userDrawn="1"/>
        </p:nvSpPr>
        <p:spPr>
          <a:xfrm>
            <a:off x="0" y="-7799"/>
            <a:ext cx="12192000" cy="6157452"/>
          </a:xfrm>
          <a:prstGeom prst="rect">
            <a:avLst/>
          </a:prstGeom>
          <a:solidFill>
            <a:srgbClr val="0D5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D5364"/>
              </a:solidFill>
            </a:endParaRPr>
          </a:p>
        </p:txBody>
      </p:sp>
      <p:sp>
        <p:nvSpPr>
          <p:cNvPr id="5" name="TextBox 4">
            <a:extLst>
              <a:ext uri="{FF2B5EF4-FFF2-40B4-BE49-F238E27FC236}">
                <a16:creationId xmlns:a16="http://schemas.microsoft.com/office/drawing/2014/main" id="{DE5D1A53-C977-4FAC-555C-385141336870}"/>
              </a:ext>
            </a:extLst>
          </p:cNvPr>
          <p:cNvSpPr txBox="1"/>
          <p:nvPr userDrawn="1"/>
        </p:nvSpPr>
        <p:spPr>
          <a:xfrm>
            <a:off x="1348823" y="2277187"/>
            <a:ext cx="2308778" cy="369332"/>
          </a:xfrm>
          <a:prstGeom prst="rect">
            <a:avLst/>
          </a:prstGeom>
          <a:noFill/>
        </p:spPr>
        <p:txBody>
          <a:bodyPr wrap="square" rtlCol="0">
            <a:spAutoFit/>
          </a:bodyPr>
          <a:lstStyle/>
          <a:p>
            <a:r>
              <a:rPr lang="en-GB" sz="1800" b="1" i="0">
                <a:solidFill>
                  <a:schemeClr val="bg1"/>
                </a:solidFill>
                <a:effectLst/>
                <a:latin typeface="Arial" panose="020B0604020202020204" pitchFamily="34" charset="0"/>
                <a:cs typeface="Arial" panose="020B0604020202020204" pitchFamily="34" charset="0"/>
              </a:rPr>
              <a:t>@NetZeroCitiesEU</a:t>
            </a:r>
            <a:endParaRPr lang="en-US" sz="1800" b="1">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D7B3B6D3-94A9-25EB-3653-4B09AAE18A07}"/>
              </a:ext>
            </a:extLst>
          </p:cNvPr>
          <p:cNvSpPr txBox="1"/>
          <p:nvPr userDrawn="1"/>
        </p:nvSpPr>
        <p:spPr>
          <a:xfrm>
            <a:off x="1379484" y="3534031"/>
            <a:ext cx="2064311" cy="369332"/>
          </a:xfrm>
          <a:prstGeom prst="rect">
            <a:avLst/>
          </a:prstGeom>
          <a:noFill/>
        </p:spPr>
        <p:txBody>
          <a:bodyPr wrap="square" rtlCol="0">
            <a:spAutoFit/>
          </a:bodyPr>
          <a:lstStyle/>
          <a:p>
            <a:r>
              <a:rPr lang="en-GB" sz="1800" b="1" i="0">
                <a:solidFill>
                  <a:schemeClr val="bg1"/>
                </a:solidFill>
                <a:effectLst/>
                <a:latin typeface="Arial" panose="020B0604020202020204" pitchFamily="34" charset="0"/>
                <a:cs typeface="Arial" panose="020B0604020202020204" pitchFamily="34" charset="0"/>
              </a:rPr>
              <a:t>NetZeroCitiesEU</a:t>
            </a:r>
            <a:endParaRPr lang="en-US" sz="1800" b="1">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460D1C82-3158-46F9-87AC-9E5C2E1235A9}"/>
              </a:ext>
            </a:extLst>
          </p:cNvPr>
          <p:cNvSpPr txBox="1"/>
          <p:nvPr userDrawn="1"/>
        </p:nvSpPr>
        <p:spPr>
          <a:xfrm>
            <a:off x="5884851" y="2252557"/>
            <a:ext cx="1843147" cy="369332"/>
          </a:xfrm>
          <a:prstGeom prst="rect">
            <a:avLst/>
          </a:prstGeom>
          <a:noFill/>
        </p:spPr>
        <p:txBody>
          <a:bodyPr wrap="square" rtlCol="0">
            <a:spAutoFit/>
          </a:bodyPr>
          <a:lstStyle/>
          <a:p>
            <a:r>
              <a:rPr lang="en-GB" b="1" i="0">
                <a:solidFill>
                  <a:schemeClr val="bg1"/>
                </a:solidFill>
                <a:effectLst/>
                <a:latin typeface="Arial" panose="020B0604020202020204" pitchFamily="34" charset="0"/>
                <a:cs typeface="Arial" panose="020B0604020202020204" pitchFamily="34" charset="0"/>
              </a:rPr>
              <a:t>NetZeroCities</a:t>
            </a:r>
            <a:endParaRPr lang="en-US" sz="1800" b="1">
              <a:solidFill>
                <a:schemeClr val="bg1"/>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DD35A609-6040-B6F7-A274-F1C59B33048A}"/>
              </a:ext>
            </a:extLst>
          </p:cNvPr>
          <p:cNvSpPr txBox="1"/>
          <p:nvPr userDrawn="1"/>
        </p:nvSpPr>
        <p:spPr>
          <a:xfrm>
            <a:off x="1379484" y="4779281"/>
            <a:ext cx="2808092" cy="369332"/>
          </a:xfrm>
          <a:prstGeom prst="rect">
            <a:avLst/>
          </a:prstGeom>
          <a:noFill/>
        </p:spPr>
        <p:txBody>
          <a:bodyPr wrap="square" rtlCol="0">
            <a:spAutoFit/>
          </a:bodyPr>
          <a:lstStyle/>
          <a:p>
            <a:r>
              <a:rPr lang="en-GB" sz="1800" b="1" i="0">
                <a:solidFill>
                  <a:schemeClr val="bg1"/>
                </a:solidFill>
                <a:effectLst/>
                <a:latin typeface="Arial" panose="020B0604020202020204" pitchFamily="34" charset="0"/>
                <a:cs typeface="Arial" panose="020B0604020202020204" pitchFamily="34" charset="0"/>
              </a:rPr>
              <a:t>www.netzerocities.eu</a:t>
            </a:r>
            <a:endParaRPr lang="en-US" sz="1800" b="1">
              <a:solidFill>
                <a:schemeClr val="bg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4D5A1BC7-43CE-6279-DA87-F3BEFF8AC29A}"/>
              </a:ext>
            </a:extLst>
          </p:cNvPr>
          <p:cNvSpPr txBox="1"/>
          <p:nvPr userDrawn="1"/>
        </p:nvSpPr>
        <p:spPr>
          <a:xfrm>
            <a:off x="471467" y="638796"/>
            <a:ext cx="8757647" cy="738664"/>
          </a:xfrm>
          <a:prstGeom prst="rect">
            <a:avLst/>
          </a:prstGeom>
          <a:noFill/>
        </p:spPr>
        <p:txBody>
          <a:bodyPr wrap="square" rtlCol="0">
            <a:spAutoFit/>
          </a:bodyPr>
          <a:lstStyle/>
          <a:p>
            <a:r>
              <a:rPr lang="en-GB" sz="4200" b="1" kern="1200">
                <a:solidFill>
                  <a:schemeClr val="bg1"/>
                </a:solidFill>
                <a:latin typeface="Arial" panose="020B0604020202020204" pitchFamily="34" charset="0"/>
                <a:ea typeface="+mj-ea"/>
                <a:cs typeface="Arial" panose="020B0604020202020204" pitchFamily="34" charset="0"/>
              </a:rPr>
              <a:t>Get in touch with NetZeroCities!</a:t>
            </a:r>
            <a:endParaRPr lang="en-US" sz="4200" b="1" kern="1200">
              <a:solidFill>
                <a:schemeClr val="bg1"/>
              </a:solidFill>
              <a:latin typeface="Arial" panose="020B0604020202020204" pitchFamily="34" charset="0"/>
              <a:ea typeface="+mj-ea"/>
              <a:cs typeface="Arial" panose="020B0604020202020204" pitchFamily="34" charset="0"/>
            </a:endParaRPr>
          </a:p>
        </p:txBody>
      </p:sp>
      <p:sp>
        <p:nvSpPr>
          <p:cNvPr id="10" name="TextBox 9">
            <a:extLst>
              <a:ext uri="{FF2B5EF4-FFF2-40B4-BE49-F238E27FC236}">
                <a16:creationId xmlns:a16="http://schemas.microsoft.com/office/drawing/2014/main" id="{6AABC22C-E9CB-1B4E-B2B0-C3C6388FECFB}"/>
              </a:ext>
            </a:extLst>
          </p:cNvPr>
          <p:cNvSpPr txBox="1"/>
          <p:nvPr userDrawn="1"/>
        </p:nvSpPr>
        <p:spPr>
          <a:xfrm>
            <a:off x="5884851" y="4774435"/>
            <a:ext cx="2782998" cy="369332"/>
          </a:xfrm>
          <a:prstGeom prst="rect">
            <a:avLst/>
          </a:prstGeom>
          <a:noFill/>
        </p:spPr>
        <p:txBody>
          <a:bodyPr wrap="square" rtlCol="0">
            <a:spAutoFit/>
          </a:bodyPr>
          <a:lstStyle/>
          <a:p>
            <a:r>
              <a:rPr lang="en-GB" b="1" i="0">
                <a:solidFill>
                  <a:schemeClr val="bg1"/>
                </a:solidFill>
                <a:effectLst/>
                <a:latin typeface="Arial" panose="020B0604020202020204" pitchFamily="34" charset="0"/>
                <a:cs typeface="Arial" panose="020B0604020202020204" pitchFamily="34" charset="0"/>
              </a:rPr>
              <a:t>hello@netzerocities.eu</a:t>
            </a:r>
            <a:endParaRPr lang="en-US" sz="1800" b="1">
              <a:solidFill>
                <a:schemeClr val="bg1"/>
              </a:solidFill>
              <a:latin typeface="Arial" panose="020B0604020202020204" pitchFamily="34" charset="0"/>
              <a:cs typeface="Arial" panose="020B0604020202020204" pitchFamily="34" charset="0"/>
            </a:endParaRPr>
          </a:p>
        </p:txBody>
      </p:sp>
      <p:pic>
        <p:nvPicPr>
          <p:cNvPr id="11" name="Image 15">
            <a:extLst>
              <a:ext uri="{FF2B5EF4-FFF2-40B4-BE49-F238E27FC236}">
                <a16:creationId xmlns:a16="http://schemas.microsoft.com/office/drawing/2014/main" id="{181F671B-F3F7-DDCA-24B6-FFA163D2790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2323" r="32227"/>
          <a:stretch/>
        </p:blipFill>
        <p:spPr>
          <a:xfrm>
            <a:off x="9374151" y="-7799"/>
            <a:ext cx="2817849" cy="2813912"/>
          </a:xfrm>
          <a:prstGeom prst="rect">
            <a:avLst/>
          </a:prstGeom>
        </p:spPr>
      </p:pic>
      <p:pic>
        <p:nvPicPr>
          <p:cNvPr id="12" name="Picture 9" descr="Shape, icon&#10;&#10;Description automatically generated with medium confidence">
            <a:extLst>
              <a:ext uri="{FF2B5EF4-FFF2-40B4-BE49-F238E27FC236}">
                <a16:creationId xmlns:a16="http://schemas.microsoft.com/office/drawing/2014/main" id="{E4B6DFE8-9A47-8503-9153-7CFBE6FCABB9}"/>
              </a:ext>
            </a:extLst>
          </p:cNvPr>
          <p:cNvPicPr>
            <a:picLocks noChangeAspect="1"/>
          </p:cNvPicPr>
          <p:nvPr userDrawn="1"/>
        </p:nvPicPr>
        <p:blipFill rotWithShape="1">
          <a:blip r:embed="rId3">
            <a:alphaModFix/>
            <a:extLst>
              <a:ext uri="{28A0092B-C50C-407E-A947-70E740481C1C}">
                <a14:useLocalDpi xmlns:a14="http://schemas.microsoft.com/office/drawing/2010/main" val="0"/>
              </a:ext>
            </a:extLst>
          </a:blip>
          <a:srcRect l="28066" t="-775" r="1" b="27709"/>
          <a:stretch/>
        </p:blipFill>
        <p:spPr>
          <a:xfrm rot="10800000">
            <a:off x="9902954" y="-1"/>
            <a:ext cx="2289046" cy="2325054"/>
          </a:xfrm>
          <a:prstGeom prst="rect">
            <a:avLst/>
          </a:prstGeom>
        </p:spPr>
      </p:pic>
      <p:pic>
        <p:nvPicPr>
          <p:cNvPr id="13" name="Image 22">
            <a:extLst>
              <a:ext uri="{FF2B5EF4-FFF2-40B4-BE49-F238E27FC236}">
                <a16:creationId xmlns:a16="http://schemas.microsoft.com/office/drawing/2014/main" id="{5398A78F-A4FE-DCA3-9837-4779674F19A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109220" y="4708103"/>
            <a:ext cx="501997" cy="501997"/>
          </a:xfrm>
          <a:prstGeom prst="rect">
            <a:avLst/>
          </a:prstGeom>
        </p:spPr>
      </p:pic>
      <p:pic>
        <p:nvPicPr>
          <p:cNvPr id="14" name="Image 24">
            <a:extLst>
              <a:ext uri="{FF2B5EF4-FFF2-40B4-BE49-F238E27FC236}">
                <a16:creationId xmlns:a16="http://schemas.microsoft.com/office/drawing/2014/main" id="{BB38A65A-6F57-54DF-4F33-66D42B8EA26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109220" y="3556102"/>
            <a:ext cx="501997" cy="501997"/>
          </a:xfrm>
          <a:prstGeom prst="rect">
            <a:avLst/>
          </a:prstGeom>
        </p:spPr>
      </p:pic>
      <p:pic>
        <p:nvPicPr>
          <p:cNvPr id="15" name="Image 26">
            <a:extLst>
              <a:ext uri="{FF2B5EF4-FFF2-40B4-BE49-F238E27FC236}">
                <a16:creationId xmlns:a16="http://schemas.microsoft.com/office/drawing/2014/main" id="{39B6E7E2-C3EE-378D-0CEC-C70FD121E93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109220" y="2219446"/>
            <a:ext cx="501997" cy="501997"/>
          </a:xfrm>
          <a:prstGeom prst="rect">
            <a:avLst/>
          </a:prstGeom>
        </p:spPr>
      </p:pic>
      <p:pic>
        <p:nvPicPr>
          <p:cNvPr id="16" name="Image 30" descr="Une image contenant clipart&#10;&#10;Description générée automatiquement">
            <a:extLst>
              <a:ext uri="{FF2B5EF4-FFF2-40B4-BE49-F238E27FC236}">
                <a16:creationId xmlns:a16="http://schemas.microsoft.com/office/drawing/2014/main" id="{34A5313C-91AA-CF2B-97E5-72FF5290C38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04614" y="2217603"/>
            <a:ext cx="501997" cy="501997"/>
          </a:xfrm>
          <a:prstGeom prst="rect">
            <a:avLst/>
          </a:prstGeom>
        </p:spPr>
      </p:pic>
      <p:pic>
        <p:nvPicPr>
          <p:cNvPr id="17" name="Image 32">
            <a:extLst>
              <a:ext uri="{FF2B5EF4-FFF2-40B4-BE49-F238E27FC236}">
                <a16:creationId xmlns:a16="http://schemas.microsoft.com/office/drawing/2014/main" id="{007347D5-B299-0ED3-0429-643B931F646E}"/>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599974" y="4717794"/>
            <a:ext cx="492306" cy="492306"/>
          </a:xfrm>
          <a:prstGeom prst="rect">
            <a:avLst/>
          </a:prstGeom>
        </p:spPr>
      </p:pic>
      <p:pic>
        <p:nvPicPr>
          <p:cNvPr id="18" name="Image 34" descr="Une image contenant texte, clipart&#10;&#10;Description générée automatiquement">
            <a:extLst>
              <a:ext uri="{FF2B5EF4-FFF2-40B4-BE49-F238E27FC236}">
                <a16:creationId xmlns:a16="http://schemas.microsoft.com/office/drawing/2014/main" id="{5813ADD0-2E0E-9768-1C7D-56F21821C8D4}"/>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17307" y="3486056"/>
            <a:ext cx="488485" cy="488485"/>
          </a:xfrm>
          <a:prstGeom prst="rect">
            <a:avLst/>
          </a:prstGeom>
        </p:spPr>
      </p:pic>
      <p:sp>
        <p:nvSpPr>
          <p:cNvPr id="19" name="TextBox 9">
            <a:extLst>
              <a:ext uri="{FF2B5EF4-FFF2-40B4-BE49-F238E27FC236}">
                <a16:creationId xmlns:a16="http://schemas.microsoft.com/office/drawing/2014/main" id="{4E936BEF-BD2A-A8B1-D739-C609E735B99C}"/>
              </a:ext>
            </a:extLst>
          </p:cNvPr>
          <p:cNvSpPr txBox="1"/>
          <p:nvPr userDrawn="1"/>
        </p:nvSpPr>
        <p:spPr>
          <a:xfrm>
            <a:off x="5884851" y="3534031"/>
            <a:ext cx="2127036" cy="369332"/>
          </a:xfrm>
          <a:prstGeom prst="rect">
            <a:avLst/>
          </a:prstGeom>
          <a:noFill/>
        </p:spPr>
        <p:txBody>
          <a:bodyPr wrap="square" rtlCol="0">
            <a:spAutoFit/>
          </a:bodyPr>
          <a:lstStyle/>
          <a:p>
            <a:r>
              <a:rPr lang="en-GB" b="1" i="0">
                <a:solidFill>
                  <a:schemeClr val="bg1"/>
                </a:solidFill>
                <a:effectLst/>
                <a:latin typeface="Arial" panose="020B0604020202020204" pitchFamily="34" charset="0"/>
                <a:cs typeface="Arial" panose="020B0604020202020204" pitchFamily="34" charset="0"/>
              </a:rPr>
              <a:t>NetZeroCities EU</a:t>
            </a:r>
            <a:endParaRPr lang="en-US" sz="1800" b="1">
              <a:solidFill>
                <a:schemeClr val="bg1"/>
              </a:solidFill>
              <a:latin typeface="Arial" panose="020B0604020202020204" pitchFamily="34" charset="0"/>
              <a:cs typeface="Arial" panose="020B0604020202020204" pitchFamily="34" charset="0"/>
            </a:endParaRPr>
          </a:p>
        </p:txBody>
      </p:sp>
      <p:pic>
        <p:nvPicPr>
          <p:cNvPr id="21" name="Google Shape;191;p32">
            <a:extLst>
              <a:ext uri="{FF2B5EF4-FFF2-40B4-BE49-F238E27FC236}">
                <a16:creationId xmlns:a16="http://schemas.microsoft.com/office/drawing/2014/main" id="{10D8F831-2E45-873E-BB0D-11428137E735}"/>
              </a:ext>
            </a:extLst>
          </p:cNvPr>
          <p:cNvPicPr preferRelativeResize="0"/>
          <p:nvPr userDrawn="1"/>
        </p:nvPicPr>
        <p:blipFill>
          <a:blip r:embed="rId10">
            <a:extLst>
              <a:ext uri="{28A0092B-C50C-407E-A947-70E740481C1C}">
                <a14:useLocalDpi xmlns:a14="http://schemas.microsoft.com/office/drawing/2010/main" val="0"/>
              </a:ext>
            </a:extLst>
          </a:blip>
          <a:srcRect/>
          <a:stretch/>
        </p:blipFill>
        <p:spPr>
          <a:xfrm>
            <a:off x="193096" y="6304134"/>
            <a:ext cx="1880941" cy="417987"/>
          </a:xfrm>
          <a:prstGeom prst="rect">
            <a:avLst/>
          </a:prstGeom>
          <a:noFill/>
          <a:ln w="9525" cap="flat" cmpd="sng">
            <a:noFill/>
            <a:prstDash val="solid"/>
            <a:round/>
            <a:headEnd type="none" w="sm" len="sm"/>
            <a:tailEnd type="none" w="sm" len="sm"/>
          </a:ln>
        </p:spPr>
      </p:pic>
    </p:spTree>
    <p:extLst>
      <p:ext uri="{BB962C8B-B14F-4D97-AF65-F5344CB8AC3E}">
        <p14:creationId xmlns:p14="http://schemas.microsoft.com/office/powerpoint/2010/main" val="25510854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Partners slide">
    <p:spTree>
      <p:nvGrpSpPr>
        <p:cNvPr id="1" name=""/>
        <p:cNvGrpSpPr/>
        <p:nvPr/>
      </p:nvGrpSpPr>
      <p:grpSpPr>
        <a:xfrm>
          <a:off x="0" y="0"/>
          <a:ext cx="0" cy="0"/>
          <a:chOff x="0" y="0"/>
          <a:chExt cx="0" cy="0"/>
        </a:xfrm>
      </p:grpSpPr>
      <p:pic>
        <p:nvPicPr>
          <p:cNvPr id="84" name="Image 7" descr="Une image contenant carte&#10;&#10;Description générée automatiquement">
            <a:extLst>
              <a:ext uri="{FF2B5EF4-FFF2-40B4-BE49-F238E27FC236}">
                <a16:creationId xmlns:a16="http://schemas.microsoft.com/office/drawing/2014/main" id="{FA9931A9-1958-F6F4-6610-B143857FE5DC}"/>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a:stretch/>
        </p:blipFill>
        <p:spPr>
          <a:xfrm>
            <a:off x="1128913" y="7200"/>
            <a:ext cx="11084412" cy="6850800"/>
          </a:xfrm>
          <a:prstGeom prst="rect">
            <a:avLst/>
          </a:prstGeom>
          <a:solidFill>
            <a:schemeClr val="bg1"/>
          </a:solidFill>
        </p:spPr>
      </p:pic>
      <p:pic>
        <p:nvPicPr>
          <p:cNvPr id="7" name="Picture 6" descr="A colorful circle with a black background&#10;&#10;Description automatically generated">
            <a:extLst>
              <a:ext uri="{FF2B5EF4-FFF2-40B4-BE49-F238E27FC236}">
                <a16:creationId xmlns:a16="http://schemas.microsoft.com/office/drawing/2014/main" id="{CF209B6C-1756-6642-721A-6521A8337CA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54620"/>
            <a:ext cx="743054" cy="733527"/>
          </a:xfrm>
          <a:prstGeom prst="rect">
            <a:avLst/>
          </a:prstGeom>
        </p:spPr>
      </p:pic>
      <p:sp>
        <p:nvSpPr>
          <p:cNvPr id="2" name="Oval 1">
            <a:extLst>
              <a:ext uri="{FF2B5EF4-FFF2-40B4-BE49-F238E27FC236}">
                <a16:creationId xmlns:a16="http://schemas.microsoft.com/office/drawing/2014/main" id="{B4313666-3212-33D0-2F85-215CD8D39B19}"/>
              </a:ext>
            </a:extLst>
          </p:cNvPr>
          <p:cNvSpPr/>
          <p:nvPr userDrawn="1"/>
        </p:nvSpPr>
        <p:spPr>
          <a:xfrm>
            <a:off x="2528948" y="259494"/>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 name="Oval 2">
            <a:extLst>
              <a:ext uri="{FF2B5EF4-FFF2-40B4-BE49-F238E27FC236}">
                <a16:creationId xmlns:a16="http://schemas.microsoft.com/office/drawing/2014/main" id="{527727D9-F3AE-096C-91A0-C30C0BBDD429}"/>
              </a:ext>
            </a:extLst>
          </p:cNvPr>
          <p:cNvSpPr/>
          <p:nvPr userDrawn="1"/>
        </p:nvSpPr>
        <p:spPr>
          <a:xfrm>
            <a:off x="3988245" y="259494"/>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2EF4547B-3F26-09BE-F806-A7BA6237B284}"/>
              </a:ext>
            </a:extLst>
          </p:cNvPr>
          <p:cNvSpPr/>
          <p:nvPr userDrawn="1"/>
        </p:nvSpPr>
        <p:spPr>
          <a:xfrm>
            <a:off x="1751805" y="1497132"/>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C518EF24-FF59-CC7C-A8F9-6E4C43630933}"/>
              </a:ext>
            </a:extLst>
          </p:cNvPr>
          <p:cNvSpPr/>
          <p:nvPr userDrawn="1"/>
        </p:nvSpPr>
        <p:spPr>
          <a:xfrm>
            <a:off x="5372630" y="259494"/>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27A7ACB3-C56C-CC9D-B0A7-00C7F96CEEF3}"/>
              </a:ext>
            </a:extLst>
          </p:cNvPr>
          <p:cNvSpPr/>
          <p:nvPr userDrawn="1"/>
        </p:nvSpPr>
        <p:spPr>
          <a:xfrm>
            <a:off x="3286115" y="1495919"/>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Logo&#10;&#10;Description automatically generated">
            <a:extLst>
              <a:ext uri="{FF2B5EF4-FFF2-40B4-BE49-F238E27FC236}">
                <a16:creationId xmlns:a16="http://schemas.microsoft.com/office/drawing/2014/main" id="{DF7AB9F2-8B8C-79B3-036F-5CB7F1701F0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645978" y="603318"/>
            <a:ext cx="905325" cy="451737"/>
          </a:xfrm>
          <a:prstGeom prst="rect">
            <a:avLst/>
          </a:prstGeom>
        </p:spPr>
      </p:pic>
      <p:sp>
        <p:nvSpPr>
          <p:cNvPr id="16" name="Oval 15">
            <a:extLst>
              <a:ext uri="{FF2B5EF4-FFF2-40B4-BE49-F238E27FC236}">
                <a16:creationId xmlns:a16="http://schemas.microsoft.com/office/drawing/2014/main" id="{D63F69CE-1163-845E-C8DF-62A7F7132103}"/>
              </a:ext>
            </a:extLst>
          </p:cNvPr>
          <p:cNvSpPr/>
          <p:nvPr userDrawn="1"/>
        </p:nvSpPr>
        <p:spPr>
          <a:xfrm>
            <a:off x="9742464" y="259494"/>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3F42E18-F040-6681-B5AA-875C4F8DCBE9}"/>
              </a:ext>
            </a:extLst>
          </p:cNvPr>
          <p:cNvSpPr/>
          <p:nvPr userDrawn="1"/>
        </p:nvSpPr>
        <p:spPr>
          <a:xfrm>
            <a:off x="4729957" y="1496142"/>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Logo, icon&#10;&#10;Description automatically generated">
            <a:extLst>
              <a:ext uri="{FF2B5EF4-FFF2-40B4-BE49-F238E27FC236}">
                <a16:creationId xmlns:a16="http://schemas.microsoft.com/office/drawing/2014/main" id="{E3A18971-82D6-9BF6-856E-1D7715AB3B4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184410" y="455659"/>
            <a:ext cx="747055" cy="747055"/>
          </a:xfrm>
          <a:prstGeom prst="rect">
            <a:avLst/>
          </a:prstGeom>
        </p:spPr>
      </p:pic>
      <p:sp>
        <p:nvSpPr>
          <p:cNvPr id="19" name="Oval 18">
            <a:extLst>
              <a:ext uri="{FF2B5EF4-FFF2-40B4-BE49-F238E27FC236}">
                <a16:creationId xmlns:a16="http://schemas.microsoft.com/office/drawing/2014/main" id="{5BC794CA-4CA4-D6A6-0D1A-DE7FC7D79DC3}"/>
              </a:ext>
            </a:extLst>
          </p:cNvPr>
          <p:cNvSpPr/>
          <p:nvPr userDrawn="1"/>
        </p:nvSpPr>
        <p:spPr>
          <a:xfrm>
            <a:off x="6159457" y="1496142"/>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E64AAC94-F81E-2D7A-C89E-609095944825}"/>
              </a:ext>
            </a:extLst>
          </p:cNvPr>
          <p:cNvSpPr/>
          <p:nvPr userDrawn="1"/>
        </p:nvSpPr>
        <p:spPr>
          <a:xfrm>
            <a:off x="7588957" y="1497089"/>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3B2F79E-D34C-CDFB-0AC3-14BEA5448C22}"/>
              </a:ext>
            </a:extLst>
          </p:cNvPr>
          <p:cNvSpPr/>
          <p:nvPr userDrawn="1"/>
        </p:nvSpPr>
        <p:spPr>
          <a:xfrm>
            <a:off x="9083068" y="1497089"/>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9A645741-06DA-EDEB-6C0D-D94489F3DF70}"/>
              </a:ext>
            </a:extLst>
          </p:cNvPr>
          <p:cNvSpPr/>
          <p:nvPr userDrawn="1"/>
        </p:nvSpPr>
        <p:spPr>
          <a:xfrm>
            <a:off x="10569144" y="1497089"/>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7AC39EFF-7AC2-7C5C-310E-25D84F177B21}"/>
              </a:ext>
            </a:extLst>
          </p:cNvPr>
          <p:cNvSpPr/>
          <p:nvPr userDrawn="1"/>
        </p:nvSpPr>
        <p:spPr>
          <a:xfrm>
            <a:off x="2498582" y="2786133"/>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DEDBD209-61ED-051E-425B-F5842D572D6C}"/>
              </a:ext>
            </a:extLst>
          </p:cNvPr>
          <p:cNvSpPr/>
          <p:nvPr userDrawn="1"/>
        </p:nvSpPr>
        <p:spPr>
          <a:xfrm>
            <a:off x="5463774" y="2805828"/>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6852CBC2-DAB7-1932-B160-B85A4E03564E}"/>
              </a:ext>
            </a:extLst>
          </p:cNvPr>
          <p:cNvSpPr/>
          <p:nvPr userDrawn="1"/>
        </p:nvSpPr>
        <p:spPr>
          <a:xfrm>
            <a:off x="8290864" y="2795493"/>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5216F09A-7600-8147-6F65-3C017EB3CAF7}"/>
              </a:ext>
            </a:extLst>
          </p:cNvPr>
          <p:cNvSpPr/>
          <p:nvPr userDrawn="1"/>
        </p:nvSpPr>
        <p:spPr>
          <a:xfrm>
            <a:off x="1778108" y="4099949"/>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728D8AF8-B925-4B0E-1B27-A86769D1BD2F}"/>
              </a:ext>
            </a:extLst>
          </p:cNvPr>
          <p:cNvSpPr/>
          <p:nvPr userDrawn="1"/>
        </p:nvSpPr>
        <p:spPr>
          <a:xfrm>
            <a:off x="4725715" y="4117865"/>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43316B4B-E2CB-6B28-AEA4-BF401023A14D}"/>
              </a:ext>
            </a:extLst>
          </p:cNvPr>
          <p:cNvSpPr/>
          <p:nvPr userDrawn="1"/>
        </p:nvSpPr>
        <p:spPr>
          <a:xfrm>
            <a:off x="7588957" y="4117865"/>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47583D74-0E1A-8FCC-AB5E-D3BE22ADD1F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892738" y="4390405"/>
            <a:ext cx="805338" cy="594305"/>
          </a:xfrm>
          <a:prstGeom prst="rect">
            <a:avLst/>
          </a:prstGeom>
        </p:spPr>
      </p:pic>
      <p:sp>
        <p:nvSpPr>
          <p:cNvPr id="34" name="Oval 33">
            <a:extLst>
              <a:ext uri="{FF2B5EF4-FFF2-40B4-BE49-F238E27FC236}">
                <a16:creationId xmlns:a16="http://schemas.microsoft.com/office/drawing/2014/main" id="{02983982-AE67-78D9-9067-398124C9F2CC}"/>
              </a:ext>
            </a:extLst>
          </p:cNvPr>
          <p:cNvSpPr/>
          <p:nvPr userDrawn="1"/>
        </p:nvSpPr>
        <p:spPr>
          <a:xfrm>
            <a:off x="10569144" y="4098549"/>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descr="A blue and white logo&#10;&#10;Description automatically generated with low confidence">
            <a:extLst>
              <a:ext uri="{FF2B5EF4-FFF2-40B4-BE49-F238E27FC236}">
                <a16:creationId xmlns:a16="http://schemas.microsoft.com/office/drawing/2014/main" id="{7233F039-1286-685E-4ACA-80E5CC53E57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640591" y="4566671"/>
            <a:ext cx="996490" cy="203141"/>
          </a:xfrm>
          <a:prstGeom prst="rect">
            <a:avLst/>
          </a:prstGeom>
        </p:spPr>
      </p:pic>
      <p:sp>
        <p:nvSpPr>
          <p:cNvPr id="37" name="Oval 36">
            <a:extLst>
              <a:ext uri="{FF2B5EF4-FFF2-40B4-BE49-F238E27FC236}">
                <a16:creationId xmlns:a16="http://schemas.microsoft.com/office/drawing/2014/main" id="{FCBE221B-6C71-0643-03EB-252A0BDC2C8B}"/>
              </a:ext>
            </a:extLst>
          </p:cNvPr>
          <p:cNvSpPr/>
          <p:nvPr userDrawn="1"/>
        </p:nvSpPr>
        <p:spPr>
          <a:xfrm>
            <a:off x="2513978" y="5404200"/>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7A269847-1962-FF8E-7CF0-F2F53B6BB350}"/>
              </a:ext>
            </a:extLst>
          </p:cNvPr>
          <p:cNvSpPr/>
          <p:nvPr userDrawn="1"/>
        </p:nvSpPr>
        <p:spPr>
          <a:xfrm>
            <a:off x="3988245" y="5408741"/>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DB691EC6-4A60-EE8D-4597-B70BE3849A3D}"/>
              </a:ext>
            </a:extLst>
          </p:cNvPr>
          <p:cNvSpPr/>
          <p:nvPr userDrawn="1"/>
        </p:nvSpPr>
        <p:spPr>
          <a:xfrm>
            <a:off x="6920431" y="5393761"/>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57A605C4-D99D-6DC8-3846-B8863CBDA835}"/>
              </a:ext>
            </a:extLst>
          </p:cNvPr>
          <p:cNvSpPr/>
          <p:nvPr userDrawn="1"/>
        </p:nvSpPr>
        <p:spPr>
          <a:xfrm>
            <a:off x="9747521" y="5408741"/>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descr="A picture containing text, sign, outdoor&#10;&#10;Description automatically generated">
            <a:extLst>
              <a:ext uri="{FF2B5EF4-FFF2-40B4-BE49-F238E27FC236}">
                <a16:creationId xmlns:a16="http://schemas.microsoft.com/office/drawing/2014/main" id="{9F23964D-AF86-4CD9-17D5-86C8F5FB44B0}"/>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2608486" y="3240082"/>
            <a:ext cx="919577" cy="231487"/>
          </a:xfrm>
          <a:prstGeom prst="rect">
            <a:avLst/>
          </a:prstGeom>
        </p:spPr>
      </p:pic>
      <p:pic>
        <p:nvPicPr>
          <p:cNvPr id="42" name="Image 70">
            <a:extLst>
              <a:ext uri="{FF2B5EF4-FFF2-40B4-BE49-F238E27FC236}">
                <a16:creationId xmlns:a16="http://schemas.microsoft.com/office/drawing/2014/main" id="{5432702B-5C90-F75A-DB15-A8DBFE1EAC45}"/>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516707" y="2902014"/>
            <a:ext cx="1033518" cy="947012"/>
          </a:xfrm>
          <a:prstGeom prst="rect">
            <a:avLst/>
          </a:prstGeom>
          <a:noFill/>
        </p:spPr>
      </p:pic>
      <p:pic>
        <p:nvPicPr>
          <p:cNvPr id="43" name="Image 3">
            <a:extLst>
              <a:ext uri="{FF2B5EF4-FFF2-40B4-BE49-F238E27FC236}">
                <a16:creationId xmlns:a16="http://schemas.microsoft.com/office/drawing/2014/main" id="{AD7AE466-1C21-32DC-49EC-9F52D47CDEB7}"/>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844380" y="1809181"/>
            <a:ext cx="954235" cy="515287"/>
          </a:xfrm>
          <a:prstGeom prst="rect">
            <a:avLst/>
          </a:prstGeom>
        </p:spPr>
      </p:pic>
      <p:pic>
        <p:nvPicPr>
          <p:cNvPr id="44" name="Image 6">
            <a:extLst>
              <a:ext uri="{FF2B5EF4-FFF2-40B4-BE49-F238E27FC236}">
                <a16:creationId xmlns:a16="http://schemas.microsoft.com/office/drawing/2014/main" id="{F55B94D2-5618-F513-D539-D0774CDD474F}"/>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9154394" y="1568415"/>
            <a:ext cx="996733" cy="996733"/>
          </a:xfrm>
          <a:prstGeom prst="rect">
            <a:avLst/>
          </a:prstGeom>
        </p:spPr>
      </p:pic>
      <p:pic>
        <p:nvPicPr>
          <p:cNvPr id="45" name="Image 10">
            <a:extLst>
              <a:ext uri="{FF2B5EF4-FFF2-40B4-BE49-F238E27FC236}">
                <a16:creationId xmlns:a16="http://schemas.microsoft.com/office/drawing/2014/main" id="{4B081292-BA3A-27DA-167D-93E73070A1EF}"/>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5380583" y="540827"/>
            <a:ext cx="1123479" cy="576719"/>
          </a:xfrm>
          <a:prstGeom prst="rect">
            <a:avLst/>
          </a:prstGeom>
        </p:spPr>
      </p:pic>
      <p:pic>
        <p:nvPicPr>
          <p:cNvPr id="46" name="Image 14">
            <a:extLst>
              <a:ext uri="{FF2B5EF4-FFF2-40B4-BE49-F238E27FC236}">
                <a16:creationId xmlns:a16="http://schemas.microsoft.com/office/drawing/2014/main" id="{FC7151B2-7E86-4BED-0ED8-14DDF2A574E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054513" y="571543"/>
            <a:ext cx="515287" cy="515287"/>
          </a:xfrm>
          <a:prstGeom prst="rect">
            <a:avLst/>
          </a:prstGeom>
        </p:spPr>
      </p:pic>
      <p:pic>
        <p:nvPicPr>
          <p:cNvPr id="47" name="Image 16">
            <a:extLst>
              <a:ext uri="{FF2B5EF4-FFF2-40B4-BE49-F238E27FC236}">
                <a16:creationId xmlns:a16="http://schemas.microsoft.com/office/drawing/2014/main" id="{2604BFA8-807C-64A9-3CB3-D5475893B5FB}"/>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a:stretch/>
        </p:blipFill>
        <p:spPr>
          <a:xfrm>
            <a:off x="3398469" y="1760009"/>
            <a:ext cx="914676" cy="611205"/>
          </a:xfrm>
          <a:prstGeom prst="rect">
            <a:avLst/>
          </a:prstGeom>
        </p:spPr>
      </p:pic>
      <p:pic>
        <p:nvPicPr>
          <p:cNvPr id="48" name="Image 18">
            <a:extLst>
              <a:ext uri="{FF2B5EF4-FFF2-40B4-BE49-F238E27FC236}">
                <a16:creationId xmlns:a16="http://schemas.microsoft.com/office/drawing/2014/main" id="{DDF656B5-9FC6-25D1-6650-F50B24531B8B}"/>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761076" y="1666800"/>
            <a:ext cx="795147" cy="799962"/>
          </a:xfrm>
          <a:prstGeom prst="rect">
            <a:avLst/>
          </a:prstGeom>
        </p:spPr>
      </p:pic>
      <p:pic>
        <p:nvPicPr>
          <p:cNvPr id="49" name="Image 20">
            <a:extLst>
              <a:ext uri="{FF2B5EF4-FFF2-40B4-BE49-F238E27FC236}">
                <a16:creationId xmlns:a16="http://schemas.microsoft.com/office/drawing/2014/main" id="{AE76B16C-02BD-AD08-B8EC-669380585C1F}"/>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6270299" y="1870381"/>
            <a:ext cx="898169" cy="469293"/>
          </a:xfrm>
          <a:prstGeom prst="rect">
            <a:avLst/>
          </a:prstGeom>
        </p:spPr>
      </p:pic>
      <p:pic>
        <p:nvPicPr>
          <p:cNvPr id="51" name="Image 74">
            <a:extLst>
              <a:ext uri="{FF2B5EF4-FFF2-40B4-BE49-F238E27FC236}">
                <a16:creationId xmlns:a16="http://schemas.microsoft.com/office/drawing/2014/main" id="{FFDDF3F2-6A02-C445-40EC-8FB2C5DC23AC}"/>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7675918" y="4427625"/>
            <a:ext cx="965463" cy="519865"/>
          </a:xfrm>
          <a:prstGeom prst="rect">
            <a:avLst/>
          </a:prstGeom>
        </p:spPr>
      </p:pic>
      <p:pic>
        <p:nvPicPr>
          <p:cNvPr id="53" name="Image 80" descr="Une image contenant texte, clipart&#10;&#10;Description générée automatiquement">
            <a:extLst>
              <a:ext uri="{FF2B5EF4-FFF2-40B4-BE49-F238E27FC236}">
                <a16:creationId xmlns:a16="http://schemas.microsoft.com/office/drawing/2014/main" id="{872DF679-8D81-C580-90EC-2225BBF9DD6A}"/>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2616977" y="5800390"/>
            <a:ext cx="963326" cy="406687"/>
          </a:xfrm>
          <a:prstGeom prst="rect">
            <a:avLst/>
          </a:prstGeom>
        </p:spPr>
      </p:pic>
      <p:pic>
        <p:nvPicPr>
          <p:cNvPr id="54" name="Image 82">
            <a:extLst>
              <a:ext uri="{FF2B5EF4-FFF2-40B4-BE49-F238E27FC236}">
                <a16:creationId xmlns:a16="http://schemas.microsoft.com/office/drawing/2014/main" id="{F1FE0137-456C-E56B-CC16-E639F4B5458B}"/>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4100651" y="5749789"/>
            <a:ext cx="914572" cy="457288"/>
          </a:xfrm>
          <a:prstGeom prst="rect">
            <a:avLst/>
          </a:prstGeom>
        </p:spPr>
      </p:pic>
      <p:pic>
        <p:nvPicPr>
          <p:cNvPr id="55" name="Image 84">
            <a:extLst>
              <a:ext uri="{FF2B5EF4-FFF2-40B4-BE49-F238E27FC236}">
                <a16:creationId xmlns:a16="http://schemas.microsoft.com/office/drawing/2014/main" id="{B45CB626-BC5B-0EF2-4C6F-29DF1F92693D}"/>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6922623" y="5699946"/>
            <a:ext cx="1135000" cy="527014"/>
          </a:xfrm>
          <a:prstGeom prst="rect">
            <a:avLst/>
          </a:prstGeom>
        </p:spPr>
      </p:pic>
      <p:pic>
        <p:nvPicPr>
          <p:cNvPr id="56" name="Image 86">
            <a:extLst>
              <a:ext uri="{FF2B5EF4-FFF2-40B4-BE49-F238E27FC236}">
                <a16:creationId xmlns:a16="http://schemas.microsoft.com/office/drawing/2014/main" id="{6CA6B4E8-AEBB-1F78-1F62-CBD377713083}"/>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996690" y="5790865"/>
            <a:ext cx="627394" cy="421316"/>
          </a:xfrm>
          <a:prstGeom prst="rect">
            <a:avLst/>
          </a:prstGeom>
        </p:spPr>
      </p:pic>
      <p:pic>
        <p:nvPicPr>
          <p:cNvPr id="57" name="Picture 56" descr="Icon&#10;&#10;Description automatically generated">
            <a:extLst>
              <a:ext uri="{FF2B5EF4-FFF2-40B4-BE49-F238E27FC236}">
                <a16:creationId xmlns:a16="http://schemas.microsoft.com/office/drawing/2014/main" id="{C7E7653E-114B-00CB-E75B-0355F31E0A71}"/>
              </a:ext>
            </a:extLst>
          </p:cNvPr>
          <p:cNvPicPr>
            <a:picLocks noChangeAspect="1"/>
          </p:cNvPicPr>
          <p:nvPr userDrawn="1"/>
        </p:nvPicPr>
        <p:blipFill rotWithShape="1">
          <a:blip r:embed="rId22">
            <a:extLst>
              <a:ext uri="{28A0092B-C50C-407E-A947-70E740481C1C}">
                <a14:useLocalDpi xmlns:a14="http://schemas.microsoft.com/office/drawing/2010/main" val="0"/>
              </a:ext>
            </a:extLst>
          </a:blip>
          <a:srcRect/>
          <a:stretch/>
        </p:blipFill>
        <p:spPr>
          <a:xfrm>
            <a:off x="1988561" y="4310662"/>
            <a:ext cx="718479" cy="717959"/>
          </a:xfrm>
          <a:prstGeom prst="rect">
            <a:avLst/>
          </a:prstGeom>
        </p:spPr>
      </p:pic>
      <p:sp>
        <p:nvSpPr>
          <p:cNvPr id="58" name="Oval 57">
            <a:extLst>
              <a:ext uri="{FF2B5EF4-FFF2-40B4-BE49-F238E27FC236}">
                <a16:creationId xmlns:a16="http://schemas.microsoft.com/office/drawing/2014/main" id="{7FA2FDCB-1F45-B7D9-39B1-3209DFD7C9D1}"/>
              </a:ext>
            </a:extLst>
          </p:cNvPr>
          <p:cNvSpPr/>
          <p:nvPr userDrawn="1"/>
        </p:nvSpPr>
        <p:spPr>
          <a:xfrm>
            <a:off x="9079050" y="4110281"/>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 name="Picture 58" descr="A screenshot of a video game&#10;&#10;Description automatically generated with low confidence">
            <a:extLst>
              <a:ext uri="{FF2B5EF4-FFF2-40B4-BE49-F238E27FC236}">
                <a16:creationId xmlns:a16="http://schemas.microsoft.com/office/drawing/2014/main" id="{94EA5550-1A7F-ADFF-6D46-C34F5EB42169}"/>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9160341" y="4591093"/>
            <a:ext cx="976802" cy="177761"/>
          </a:xfrm>
          <a:prstGeom prst="rect">
            <a:avLst/>
          </a:prstGeom>
        </p:spPr>
      </p:pic>
      <p:pic>
        <p:nvPicPr>
          <p:cNvPr id="4" name="Picture 3" descr="Graphical user interface&#10;&#10;Description automatically generated with medium confidence">
            <a:extLst>
              <a:ext uri="{FF2B5EF4-FFF2-40B4-BE49-F238E27FC236}">
                <a16:creationId xmlns:a16="http://schemas.microsoft.com/office/drawing/2014/main" id="{0338C7E7-E4EA-BE3C-D200-6C27FA7EA623}"/>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4876822" y="1833876"/>
            <a:ext cx="845654" cy="463916"/>
          </a:xfrm>
          <a:prstGeom prst="rect">
            <a:avLst/>
          </a:prstGeom>
        </p:spPr>
      </p:pic>
      <p:pic>
        <p:nvPicPr>
          <p:cNvPr id="10" name="Picture 9" descr="Shape&#10;&#10;Description automatically generated with low confidence">
            <a:extLst>
              <a:ext uri="{FF2B5EF4-FFF2-40B4-BE49-F238E27FC236}">
                <a16:creationId xmlns:a16="http://schemas.microsoft.com/office/drawing/2014/main" id="{BB160993-AB94-E923-1D8D-0B28FAC999A4}"/>
              </a:ext>
            </a:extLst>
          </p:cNvPr>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10704296" y="1916074"/>
            <a:ext cx="869080" cy="301415"/>
          </a:xfrm>
          <a:prstGeom prst="rect">
            <a:avLst/>
          </a:prstGeom>
        </p:spPr>
      </p:pic>
      <p:pic>
        <p:nvPicPr>
          <p:cNvPr id="12" name="Picture 11" descr="Logo, company name&#10;&#10;Description automatically generated">
            <a:extLst>
              <a:ext uri="{FF2B5EF4-FFF2-40B4-BE49-F238E27FC236}">
                <a16:creationId xmlns:a16="http://schemas.microsoft.com/office/drawing/2014/main" id="{B38A60F9-1E99-2F27-C099-E0AD1B040E47}"/>
              </a:ext>
            </a:extLst>
          </p:cNvPr>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8417237" y="3051913"/>
            <a:ext cx="886639" cy="626544"/>
          </a:xfrm>
          <a:prstGeom prst="rect">
            <a:avLst/>
          </a:prstGeom>
        </p:spPr>
      </p:pic>
      <p:sp>
        <p:nvSpPr>
          <p:cNvPr id="9" name="Oval 8">
            <a:extLst>
              <a:ext uri="{FF2B5EF4-FFF2-40B4-BE49-F238E27FC236}">
                <a16:creationId xmlns:a16="http://schemas.microsoft.com/office/drawing/2014/main" id="{6D882F7D-1BC3-9B9C-1440-085CE2C6B86F}"/>
              </a:ext>
            </a:extLst>
          </p:cNvPr>
          <p:cNvSpPr/>
          <p:nvPr userDrawn="1"/>
        </p:nvSpPr>
        <p:spPr>
          <a:xfrm>
            <a:off x="1069651" y="259494"/>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Image 2">
            <a:extLst>
              <a:ext uri="{FF2B5EF4-FFF2-40B4-BE49-F238E27FC236}">
                <a16:creationId xmlns:a16="http://schemas.microsoft.com/office/drawing/2014/main" id="{6B051A80-65C4-49E1-D909-98BFEAD40965}"/>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1128913" y="713404"/>
            <a:ext cx="1010532" cy="294637"/>
          </a:xfrm>
          <a:prstGeom prst="rect">
            <a:avLst/>
          </a:prstGeom>
        </p:spPr>
      </p:pic>
      <p:sp>
        <p:nvSpPr>
          <p:cNvPr id="62" name="Oval 61">
            <a:extLst>
              <a:ext uri="{FF2B5EF4-FFF2-40B4-BE49-F238E27FC236}">
                <a16:creationId xmlns:a16="http://schemas.microsoft.com/office/drawing/2014/main" id="{F1978CDF-58B0-371E-B2E8-B009F7CD290E}"/>
              </a:ext>
            </a:extLst>
          </p:cNvPr>
          <p:cNvSpPr/>
          <p:nvPr userDrawn="1"/>
        </p:nvSpPr>
        <p:spPr>
          <a:xfrm>
            <a:off x="8290864" y="259494"/>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Image 10">
            <a:extLst>
              <a:ext uri="{FF2B5EF4-FFF2-40B4-BE49-F238E27FC236}">
                <a16:creationId xmlns:a16="http://schemas.microsoft.com/office/drawing/2014/main" id="{548241BA-A8DE-24C8-4243-A6A4C7E0742B}"/>
              </a:ext>
            </a:extLst>
          </p:cNvPr>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8470483" y="547960"/>
            <a:ext cx="758340" cy="523256"/>
          </a:xfrm>
          <a:prstGeom prst="rect">
            <a:avLst/>
          </a:prstGeom>
        </p:spPr>
      </p:pic>
      <p:sp>
        <p:nvSpPr>
          <p:cNvPr id="65" name="Oval 64">
            <a:extLst>
              <a:ext uri="{FF2B5EF4-FFF2-40B4-BE49-F238E27FC236}">
                <a16:creationId xmlns:a16="http://schemas.microsoft.com/office/drawing/2014/main" id="{C4431F74-EBB0-52D3-EBFB-C47BCF620C76}"/>
              </a:ext>
            </a:extLst>
          </p:cNvPr>
          <p:cNvSpPr/>
          <p:nvPr/>
        </p:nvSpPr>
        <p:spPr>
          <a:xfrm>
            <a:off x="6834207" y="259494"/>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a:p>
        </p:txBody>
      </p:sp>
      <p:pic>
        <p:nvPicPr>
          <p:cNvPr id="66" name="Image 12">
            <a:extLst>
              <a:ext uri="{FF2B5EF4-FFF2-40B4-BE49-F238E27FC236}">
                <a16:creationId xmlns:a16="http://schemas.microsoft.com/office/drawing/2014/main" id="{BE39AD71-180C-1E86-CB70-12304926933E}"/>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7011985" y="436473"/>
            <a:ext cx="766239" cy="766239"/>
          </a:xfrm>
          <a:prstGeom prst="rect">
            <a:avLst/>
          </a:prstGeom>
        </p:spPr>
      </p:pic>
      <p:sp>
        <p:nvSpPr>
          <p:cNvPr id="68" name="Oval 67">
            <a:extLst>
              <a:ext uri="{FF2B5EF4-FFF2-40B4-BE49-F238E27FC236}">
                <a16:creationId xmlns:a16="http://schemas.microsoft.com/office/drawing/2014/main" id="{1EBC2B9A-E525-1D92-0C28-1E18A6841BAA}"/>
              </a:ext>
            </a:extLst>
          </p:cNvPr>
          <p:cNvSpPr/>
          <p:nvPr userDrawn="1"/>
        </p:nvSpPr>
        <p:spPr>
          <a:xfrm>
            <a:off x="3988245" y="2805828"/>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82499073-578A-8CC2-22D1-0AAE32607B12}"/>
              </a:ext>
            </a:extLst>
          </p:cNvPr>
          <p:cNvSpPr/>
          <p:nvPr userDrawn="1"/>
        </p:nvSpPr>
        <p:spPr>
          <a:xfrm>
            <a:off x="6834567" y="2810473"/>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48C5ACC2-C56B-3FF4-647D-609C8260613E}"/>
              </a:ext>
            </a:extLst>
          </p:cNvPr>
          <p:cNvSpPr/>
          <p:nvPr userDrawn="1"/>
        </p:nvSpPr>
        <p:spPr>
          <a:xfrm>
            <a:off x="9750161" y="2795493"/>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 name="Picture 70" descr="Company name&#10;&#10;Description automatically generated">
            <a:extLst>
              <a:ext uri="{FF2B5EF4-FFF2-40B4-BE49-F238E27FC236}">
                <a16:creationId xmlns:a16="http://schemas.microsoft.com/office/drawing/2014/main" id="{42A50458-533C-4BC0-036B-CA98D109D00C}"/>
              </a:ext>
            </a:extLst>
          </p:cNvPr>
          <p:cNvPicPr>
            <a:picLocks noChangeAspect="1"/>
          </p:cNvPicPr>
          <p:nvPr userDrawn="1"/>
        </p:nvPicPr>
        <p:blipFill rotWithShape="1">
          <a:blip r:embed="rId30">
            <a:extLst>
              <a:ext uri="{28A0092B-C50C-407E-A947-70E740481C1C}">
                <a14:useLocalDpi xmlns:a14="http://schemas.microsoft.com/office/drawing/2010/main" val="0"/>
              </a:ext>
            </a:extLst>
          </a:blip>
          <a:srcRect/>
          <a:stretch/>
        </p:blipFill>
        <p:spPr>
          <a:xfrm>
            <a:off x="6932823" y="3112010"/>
            <a:ext cx="966698" cy="513221"/>
          </a:xfrm>
          <a:prstGeom prst="rect">
            <a:avLst/>
          </a:prstGeom>
        </p:spPr>
      </p:pic>
      <p:pic>
        <p:nvPicPr>
          <p:cNvPr id="72" name="Image 22">
            <a:extLst>
              <a:ext uri="{FF2B5EF4-FFF2-40B4-BE49-F238E27FC236}">
                <a16:creationId xmlns:a16="http://schemas.microsoft.com/office/drawing/2014/main" id="{E6F7EB5A-3016-EFB9-559F-AE6DC81DCF1D}"/>
              </a:ext>
            </a:extLst>
          </p:cNvPr>
          <p:cNvPicPr>
            <a:picLocks noChangeAspect="1"/>
          </p:cNvPicPr>
          <p:nvPr userDrawn="1"/>
        </p:nvPicPr>
        <p:blipFill>
          <a:blip r:embed="rId31">
            <a:extLst>
              <a:ext uri="{28A0092B-C50C-407E-A947-70E740481C1C}">
                <a14:useLocalDpi xmlns:a14="http://schemas.microsoft.com/office/drawing/2010/main" val="0"/>
              </a:ext>
            </a:extLst>
          </a:blip>
          <a:stretch>
            <a:fillRect/>
          </a:stretch>
        </p:blipFill>
        <p:spPr>
          <a:xfrm>
            <a:off x="4091996" y="3119499"/>
            <a:ext cx="931882" cy="517712"/>
          </a:xfrm>
          <a:prstGeom prst="rect">
            <a:avLst/>
          </a:prstGeom>
        </p:spPr>
      </p:pic>
      <p:pic>
        <p:nvPicPr>
          <p:cNvPr id="73" name="Image 35">
            <a:extLst>
              <a:ext uri="{FF2B5EF4-FFF2-40B4-BE49-F238E27FC236}">
                <a16:creationId xmlns:a16="http://schemas.microsoft.com/office/drawing/2014/main" id="{10FFD698-C1D2-115D-CF14-9AB13D6BFED5}"/>
              </a:ext>
            </a:extLst>
          </p:cNvPr>
          <p:cNvPicPr>
            <a:picLocks noChangeAspect="1"/>
          </p:cNvPicPr>
          <p:nvPr userDrawn="1"/>
        </p:nvPicPr>
        <p:blipFill rotWithShape="1">
          <a:blip r:embed="rId32">
            <a:extLst>
              <a:ext uri="{28A0092B-C50C-407E-A947-70E740481C1C}">
                <a14:useLocalDpi xmlns:a14="http://schemas.microsoft.com/office/drawing/2010/main" val="0"/>
              </a:ext>
            </a:extLst>
          </a:blip>
          <a:srcRect/>
          <a:stretch/>
        </p:blipFill>
        <p:spPr>
          <a:xfrm>
            <a:off x="9846329" y="3241644"/>
            <a:ext cx="969232" cy="297205"/>
          </a:xfrm>
          <a:prstGeom prst="rect">
            <a:avLst/>
          </a:prstGeom>
        </p:spPr>
      </p:pic>
      <p:sp>
        <p:nvSpPr>
          <p:cNvPr id="74" name="Oval 73">
            <a:extLst>
              <a:ext uri="{FF2B5EF4-FFF2-40B4-BE49-F238E27FC236}">
                <a16:creationId xmlns:a16="http://schemas.microsoft.com/office/drawing/2014/main" id="{6C6AC6D3-58F8-EA88-A4A3-9A50F725D4F8}"/>
              </a:ext>
            </a:extLst>
          </p:cNvPr>
          <p:cNvSpPr/>
          <p:nvPr userDrawn="1"/>
        </p:nvSpPr>
        <p:spPr>
          <a:xfrm>
            <a:off x="3281053" y="4099949"/>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5" name="Image 72">
            <a:extLst>
              <a:ext uri="{FF2B5EF4-FFF2-40B4-BE49-F238E27FC236}">
                <a16:creationId xmlns:a16="http://schemas.microsoft.com/office/drawing/2014/main" id="{1D017683-6B79-B933-AEA7-1A9E80334BEA}"/>
              </a:ext>
            </a:extLst>
          </p:cNvPr>
          <p:cNvPicPr>
            <a:picLocks noChangeAspect="1"/>
          </p:cNvPicPr>
          <p:nvPr userDrawn="1"/>
        </p:nvPicPr>
        <p:blipFill>
          <a:blip r:embed="rId33">
            <a:extLst>
              <a:ext uri="{28A0092B-C50C-407E-A947-70E740481C1C}">
                <a14:useLocalDpi xmlns:a14="http://schemas.microsoft.com/office/drawing/2010/main" val="0"/>
              </a:ext>
            </a:extLst>
          </a:blip>
          <a:stretch>
            <a:fillRect/>
          </a:stretch>
        </p:blipFill>
        <p:spPr>
          <a:xfrm>
            <a:off x="3365785" y="4468028"/>
            <a:ext cx="959318" cy="440533"/>
          </a:xfrm>
          <a:prstGeom prst="rect">
            <a:avLst/>
          </a:prstGeom>
        </p:spPr>
      </p:pic>
      <p:sp>
        <p:nvSpPr>
          <p:cNvPr id="76" name="Oval 75">
            <a:extLst>
              <a:ext uri="{FF2B5EF4-FFF2-40B4-BE49-F238E27FC236}">
                <a16:creationId xmlns:a16="http://schemas.microsoft.com/office/drawing/2014/main" id="{36DCDAF3-D179-ED20-5D5C-2C0DEC3BD136}"/>
              </a:ext>
            </a:extLst>
          </p:cNvPr>
          <p:cNvSpPr/>
          <p:nvPr userDrawn="1"/>
        </p:nvSpPr>
        <p:spPr>
          <a:xfrm>
            <a:off x="6153218" y="4113412"/>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Image 76">
            <a:extLst>
              <a:ext uri="{FF2B5EF4-FFF2-40B4-BE49-F238E27FC236}">
                <a16:creationId xmlns:a16="http://schemas.microsoft.com/office/drawing/2014/main" id="{1412DFDA-822F-E3C2-BA74-5BB6BADF4E89}"/>
              </a:ext>
            </a:extLst>
          </p:cNvPr>
          <p:cNvPicPr>
            <a:picLocks noChangeAspect="1"/>
          </p:cNvPicPr>
          <p:nvPr userDrawn="1"/>
        </p:nvPicPr>
        <p:blipFill>
          <a:blip r:embed="rId34">
            <a:extLst>
              <a:ext uri="{28A0092B-C50C-407E-A947-70E740481C1C}">
                <a14:useLocalDpi xmlns:a14="http://schemas.microsoft.com/office/drawing/2010/main" val="0"/>
              </a:ext>
            </a:extLst>
          </a:blip>
          <a:stretch>
            <a:fillRect/>
          </a:stretch>
        </p:blipFill>
        <p:spPr>
          <a:xfrm>
            <a:off x="6454221" y="4429546"/>
            <a:ext cx="501422" cy="500262"/>
          </a:xfrm>
          <a:prstGeom prst="rect">
            <a:avLst/>
          </a:prstGeom>
        </p:spPr>
      </p:pic>
      <p:sp>
        <p:nvSpPr>
          <p:cNvPr id="78" name="Oval 77">
            <a:extLst>
              <a:ext uri="{FF2B5EF4-FFF2-40B4-BE49-F238E27FC236}">
                <a16:creationId xmlns:a16="http://schemas.microsoft.com/office/drawing/2014/main" id="{5B6DFE4B-6EE5-8C23-50A3-014068D7AC7F}"/>
              </a:ext>
            </a:extLst>
          </p:cNvPr>
          <p:cNvSpPr/>
          <p:nvPr userDrawn="1"/>
        </p:nvSpPr>
        <p:spPr>
          <a:xfrm>
            <a:off x="8283271" y="5393761"/>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Image 8">
            <a:extLst>
              <a:ext uri="{FF2B5EF4-FFF2-40B4-BE49-F238E27FC236}">
                <a16:creationId xmlns:a16="http://schemas.microsoft.com/office/drawing/2014/main" id="{E2DD7971-40EC-4020-73EB-86573180E84E}"/>
              </a:ext>
            </a:extLst>
          </p:cNvPr>
          <p:cNvPicPr>
            <a:picLocks noChangeAspect="1"/>
          </p:cNvPicPr>
          <p:nvPr userDrawn="1"/>
        </p:nvPicPr>
        <p:blipFill>
          <a:blip r:embed="rId35">
            <a:extLst>
              <a:ext uri="{28A0092B-C50C-407E-A947-70E740481C1C}">
                <a14:useLocalDpi xmlns:a14="http://schemas.microsoft.com/office/drawing/2010/main" val="0"/>
              </a:ext>
            </a:extLst>
          </a:blip>
          <a:stretch>
            <a:fillRect/>
          </a:stretch>
        </p:blipFill>
        <p:spPr>
          <a:xfrm>
            <a:off x="8539526" y="5790865"/>
            <a:ext cx="678439" cy="265808"/>
          </a:xfrm>
          <a:prstGeom prst="rect">
            <a:avLst/>
          </a:prstGeom>
        </p:spPr>
      </p:pic>
      <p:sp>
        <p:nvSpPr>
          <p:cNvPr id="81" name="Oval 80">
            <a:extLst>
              <a:ext uri="{FF2B5EF4-FFF2-40B4-BE49-F238E27FC236}">
                <a16:creationId xmlns:a16="http://schemas.microsoft.com/office/drawing/2014/main" id="{D70BBA79-1717-44A7-2DD1-025A2A0489F9}"/>
              </a:ext>
            </a:extLst>
          </p:cNvPr>
          <p:cNvSpPr/>
          <p:nvPr userDrawn="1"/>
        </p:nvSpPr>
        <p:spPr>
          <a:xfrm>
            <a:off x="5447542" y="5393761"/>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2" name="Picture 81" descr="Logo, company name&#10;&#10;Description automatically generated">
            <a:extLst>
              <a:ext uri="{FF2B5EF4-FFF2-40B4-BE49-F238E27FC236}">
                <a16:creationId xmlns:a16="http://schemas.microsoft.com/office/drawing/2014/main" id="{79D15596-C712-CAE7-29AA-720974B5E8FB}"/>
              </a:ext>
            </a:extLst>
          </p:cNvPr>
          <p:cNvPicPr>
            <a:picLocks noChangeAspect="1"/>
          </p:cNvPicPr>
          <p:nvPr userDrawn="1"/>
        </p:nvPicPr>
        <p:blipFill>
          <a:blip r:embed="rId36">
            <a:extLst>
              <a:ext uri="{28A0092B-C50C-407E-A947-70E740481C1C}">
                <a14:useLocalDpi xmlns:a14="http://schemas.microsoft.com/office/drawing/2010/main" val="0"/>
              </a:ext>
            </a:extLst>
          </a:blip>
          <a:stretch>
            <a:fillRect/>
          </a:stretch>
        </p:blipFill>
        <p:spPr>
          <a:xfrm>
            <a:off x="5558115" y="5705577"/>
            <a:ext cx="935512" cy="576512"/>
          </a:xfrm>
          <a:prstGeom prst="rect">
            <a:avLst/>
          </a:prstGeom>
        </p:spPr>
      </p:pic>
      <p:sp>
        <p:nvSpPr>
          <p:cNvPr id="5" name="Oval 4">
            <a:extLst>
              <a:ext uri="{FF2B5EF4-FFF2-40B4-BE49-F238E27FC236}">
                <a16:creationId xmlns:a16="http://schemas.microsoft.com/office/drawing/2014/main" id="{94FBAECA-06C5-AFBF-6EB3-C7C56CD94549}"/>
              </a:ext>
            </a:extLst>
          </p:cNvPr>
          <p:cNvSpPr/>
          <p:nvPr userDrawn="1"/>
        </p:nvSpPr>
        <p:spPr>
          <a:xfrm>
            <a:off x="1058716" y="2792664"/>
            <a:ext cx="1139385" cy="113938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logo of a person in a city&#10;&#10;Description automatically generated">
            <a:extLst>
              <a:ext uri="{FF2B5EF4-FFF2-40B4-BE49-F238E27FC236}">
                <a16:creationId xmlns:a16="http://schemas.microsoft.com/office/drawing/2014/main" id="{3E9ABC22-44B0-C97D-E563-249405545F30}"/>
              </a:ext>
            </a:extLst>
          </p:cNvPr>
          <p:cNvPicPr>
            <a:picLocks noChangeAspect="1"/>
          </p:cNvPicPr>
          <p:nvPr userDrawn="1"/>
        </p:nvPicPr>
        <p:blipFill>
          <a:blip r:embed="rId37">
            <a:extLst>
              <a:ext uri="{28A0092B-C50C-407E-A947-70E740481C1C}">
                <a14:useLocalDpi xmlns:a14="http://schemas.microsoft.com/office/drawing/2010/main" val="0"/>
              </a:ext>
            </a:extLst>
          </a:blip>
          <a:stretch>
            <a:fillRect/>
          </a:stretch>
        </p:blipFill>
        <p:spPr>
          <a:xfrm>
            <a:off x="1245748" y="2781438"/>
            <a:ext cx="775041" cy="1150611"/>
          </a:xfrm>
          <a:prstGeom prst="rect">
            <a:avLst/>
          </a:prstGeom>
        </p:spPr>
      </p:pic>
      <p:pic>
        <p:nvPicPr>
          <p:cNvPr id="85" name="Image 8" descr="Une image contenant capture d’écran, Police, Bleu électrique, Bleu Majorelle&#10;&#10;Description générée automatiquement">
            <a:extLst>
              <a:ext uri="{FF2B5EF4-FFF2-40B4-BE49-F238E27FC236}">
                <a16:creationId xmlns:a16="http://schemas.microsoft.com/office/drawing/2014/main" id="{BC75CEE1-37D0-D31C-DD73-A287AEAF6554}"/>
              </a:ext>
            </a:extLst>
          </p:cNvPr>
          <p:cNvPicPr>
            <a:picLocks noChangeAspect="1"/>
          </p:cNvPicPr>
          <p:nvPr userDrawn="1"/>
        </p:nvPicPr>
        <p:blipFill>
          <a:blip r:embed="rId38">
            <a:extLst>
              <a:ext uri="{28A0092B-C50C-407E-A947-70E740481C1C}">
                <a14:useLocalDpi xmlns:a14="http://schemas.microsoft.com/office/drawing/2010/main" val="0"/>
              </a:ext>
            </a:extLst>
          </a:blip>
          <a:stretch>
            <a:fillRect/>
          </a:stretch>
        </p:blipFill>
        <p:spPr>
          <a:xfrm>
            <a:off x="247005" y="6174488"/>
            <a:ext cx="2380785" cy="530410"/>
          </a:xfrm>
          <a:prstGeom prst="rect">
            <a:avLst/>
          </a:prstGeom>
        </p:spPr>
      </p:pic>
    </p:spTree>
    <p:extLst>
      <p:ext uri="{BB962C8B-B14F-4D97-AF65-F5344CB8AC3E}">
        <p14:creationId xmlns:p14="http://schemas.microsoft.com/office/powerpoint/2010/main" val="742968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Contact us!">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487468F-A089-F294-CE9F-E45113159122}"/>
              </a:ext>
            </a:extLst>
          </p:cNvPr>
          <p:cNvSpPr/>
          <p:nvPr userDrawn="1"/>
        </p:nvSpPr>
        <p:spPr>
          <a:xfrm>
            <a:off x="0" y="-7799"/>
            <a:ext cx="12192000" cy="6157452"/>
          </a:xfrm>
          <a:prstGeom prst="rect">
            <a:avLst/>
          </a:prstGeom>
          <a:solidFill>
            <a:srgbClr val="0D5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D5364"/>
              </a:solidFill>
            </a:endParaRPr>
          </a:p>
        </p:txBody>
      </p:sp>
      <p:sp>
        <p:nvSpPr>
          <p:cNvPr id="5" name="TextBox 4">
            <a:extLst>
              <a:ext uri="{FF2B5EF4-FFF2-40B4-BE49-F238E27FC236}">
                <a16:creationId xmlns:a16="http://schemas.microsoft.com/office/drawing/2014/main" id="{DE5D1A53-C977-4FAC-555C-385141336870}"/>
              </a:ext>
            </a:extLst>
          </p:cNvPr>
          <p:cNvSpPr txBox="1"/>
          <p:nvPr userDrawn="1"/>
        </p:nvSpPr>
        <p:spPr>
          <a:xfrm>
            <a:off x="1348823" y="2277187"/>
            <a:ext cx="2308778" cy="369332"/>
          </a:xfrm>
          <a:prstGeom prst="rect">
            <a:avLst/>
          </a:prstGeom>
          <a:noFill/>
        </p:spPr>
        <p:txBody>
          <a:bodyPr wrap="square" rtlCol="0">
            <a:spAutoFit/>
          </a:bodyPr>
          <a:lstStyle/>
          <a:p>
            <a:r>
              <a:rPr lang="en-GB" sz="1800" b="1" i="0">
                <a:solidFill>
                  <a:schemeClr val="bg1"/>
                </a:solidFill>
                <a:effectLst/>
                <a:latin typeface="Arial" panose="020B0604020202020204" pitchFamily="34" charset="0"/>
                <a:cs typeface="Arial" panose="020B0604020202020204" pitchFamily="34" charset="0"/>
              </a:rPr>
              <a:t>@NetZeroCitiesEU</a:t>
            </a:r>
            <a:endParaRPr lang="en-US" sz="1800" b="1">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D7B3B6D3-94A9-25EB-3653-4B09AAE18A07}"/>
              </a:ext>
            </a:extLst>
          </p:cNvPr>
          <p:cNvSpPr txBox="1"/>
          <p:nvPr userDrawn="1"/>
        </p:nvSpPr>
        <p:spPr>
          <a:xfrm>
            <a:off x="1379484" y="3534031"/>
            <a:ext cx="2064311" cy="369332"/>
          </a:xfrm>
          <a:prstGeom prst="rect">
            <a:avLst/>
          </a:prstGeom>
          <a:noFill/>
        </p:spPr>
        <p:txBody>
          <a:bodyPr wrap="square" rtlCol="0">
            <a:spAutoFit/>
          </a:bodyPr>
          <a:lstStyle/>
          <a:p>
            <a:r>
              <a:rPr lang="en-GB" sz="1800" b="1" i="0">
                <a:solidFill>
                  <a:schemeClr val="bg1"/>
                </a:solidFill>
                <a:effectLst/>
                <a:latin typeface="Arial" panose="020B0604020202020204" pitchFamily="34" charset="0"/>
                <a:cs typeface="Arial" panose="020B0604020202020204" pitchFamily="34" charset="0"/>
              </a:rPr>
              <a:t>NetZeroCitiesEU</a:t>
            </a:r>
            <a:endParaRPr lang="en-US" sz="1800" b="1">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460D1C82-3158-46F9-87AC-9E5C2E1235A9}"/>
              </a:ext>
            </a:extLst>
          </p:cNvPr>
          <p:cNvSpPr txBox="1"/>
          <p:nvPr userDrawn="1"/>
        </p:nvSpPr>
        <p:spPr>
          <a:xfrm>
            <a:off x="5884851" y="2252557"/>
            <a:ext cx="1843147" cy="369332"/>
          </a:xfrm>
          <a:prstGeom prst="rect">
            <a:avLst/>
          </a:prstGeom>
          <a:noFill/>
        </p:spPr>
        <p:txBody>
          <a:bodyPr wrap="square" rtlCol="0">
            <a:spAutoFit/>
          </a:bodyPr>
          <a:lstStyle/>
          <a:p>
            <a:r>
              <a:rPr lang="en-GB" b="1" i="0">
                <a:solidFill>
                  <a:schemeClr val="bg1"/>
                </a:solidFill>
                <a:effectLst/>
                <a:latin typeface="Arial" panose="020B0604020202020204" pitchFamily="34" charset="0"/>
                <a:cs typeface="Arial" panose="020B0604020202020204" pitchFamily="34" charset="0"/>
              </a:rPr>
              <a:t>NetZeroCities</a:t>
            </a:r>
            <a:endParaRPr lang="en-US" sz="1800" b="1">
              <a:solidFill>
                <a:schemeClr val="bg1"/>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DD35A609-6040-B6F7-A274-F1C59B33048A}"/>
              </a:ext>
            </a:extLst>
          </p:cNvPr>
          <p:cNvSpPr txBox="1"/>
          <p:nvPr userDrawn="1"/>
        </p:nvSpPr>
        <p:spPr>
          <a:xfrm>
            <a:off x="1379484" y="4779281"/>
            <a:ext cx="2808092" cy="369332"/>
          </a:xfrm>
          <a:prstGeom prst="rect">
            <a:avLst/>
          </a:prstGeom>
          <a:noFill/>
        </p:spPr>
        <p:txBody>
          <a:bodyPr wrap="square" rtlCol="0">
            <a:spAutoFit/>
          </a:bodyPr>
          <a:lstStyle/>
          <a:p>
            <a:r>
              <a:rPr lang="en-GB" sz="1800" b="1" i="0">
                <a:solidFill>
                  <a:schemeClr val="bg1"/>
                </a:solidFill>
                <a:effectLst/>
                <a:latin typeface="Arial" panose="020B0604020202020204" pitchFamily="34" charset="0"/>
                <a:cs typeface="Arial" panose="020B0604020202020204" pitchFamily="34" charset="0"/>
              </a:rPr>
              <a:t>www.netzerocities.eu</a:t>
            </a:r>
            <a:endParaRPr lang="en-US" sz="1800" b="1">
              <a:solidFill>
                <a:schemeClr val="bg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4D5A1BC7-43CE-6279-DA87-F3BEFF8AC29A}"/>
              </a:ext>
            </a:extLst>
          </p:cNvPr>
          <p:cNvSpPr txBox="1"/>
          <p:nvPr userDrawn="1"/>
        </p:nvSpPr>
        <p:spPr>
          <a:xfrm>
            <a:off x="471467" y="638796"/>
            <a:ext cx="8757647" cy="738664"/>
          </a:xfrm>
          <a:prstGeom prst="rect">
            <a:avLst/>
          </a:prstGeom>
          <a:noFill/>
        </p:spPr>
        <p:txBody>
          <a:bodyPr wrap="square" rtlCol="0">
            <a:spAutoFit/>
          </a:bodyPr>
          <a:lstStyle/>
          <a:p>
            <a:r>
              <a:rPr lang="en-GB" sz="4200" b="1" kern="1200">
                <a:solidFill>
                  <a:schemeClr val="bg1"/>
                </a:solidFill>
                <a:latin typeface="Arial" panose="020B0604020202020204" pitchFamily="34" charset="0"/>
                <a:ea typeface="+mj-ea"/>
                <a:cs typeface="Arial" panose="020B0604020202020204" pitchFamily="34" charset="0"/>
              </a:rPr>
              <a:t>Get in touch with NetZeroCities!</a:t>
            </a:r>
            <a:endParaRPr lang="en-US" sz="4200" b="1" kern="1200">
              <a:solidFill>
                <a:schemeClr val="bg1"/>
              </a:solidFill>
              <a:latin typeface="Arial" panose="020B0604020202020204" pitchFamily="34" charset="0"/>
              <a:ea typeface="+mj-ea"/>
              <a:cs typeface="Arial" panose="020B0604020202020204" pitchFamily="34" charset="0"/>
            </a:endParaRPr>
          </a:p>
        </p:txBody>
      </p:sp>
      <p:sp>
        <p:nvSpPr>
          <p:cNvPr id="10" name="TextBox 9">
            <a:extLst>
              <a:ext uri="{FF2B5EF4-FFF2-40B4-BE49-F238E27FC236}">
                <a16:creationId xmlns:a16="http://schemas.microsoft.com/office/drawing/2014/main" id="{6AABC22C-E9CB-1B4E-B2B0-C3C6388FECFB}"/>
              </a:ext>
            </a:extLst>
          </p:cNvPr>
          <p:cNvSpPr txBox="1"/>
          <p:nvPr userDrawn="1"/>
        </p:nvSpPr>
        <p:spPr>
          <a:xfrm>
            <a:off x="5884851" y="4774435"/>
            <a:ext cx="2782998" cy="369332"/>
          </a:xfrm>
          <a:prstGeom prst="rect">
            <a:avLst/>
          </a:prstGeom>
          <a:noFill/>
        </p:spPr>
        <p:txBody>
          <a:bodyPr wrap="square" rtlCol="0">
            <a:spAutoFit/>
          </a:bodyPr>
          <a:lstStyle/>
          <a:p>
            <a:r>
              <a:rPr lang="en-GB" b="1" i="0">
                <a:solidFill>
                  <a:schemeClr val="bg1"/>
                </a:solidFill>
                <a:effectLst/>
                <a:latin typeface="Arial" panose="020B0604020202020204" pitchFamily="34" charset="0"/>
                <a:cs typeface="Arial" panose="020B0604020202020204" pitchFamily="34" charset="0"/>
              </a:rPr>
              <a:t>hello@netzerocities.eu</a:t>
            </a:r>
            <a:endParaRPr lang="en-US" sz="1800" b="1">
              <a:solidFill>
                <a:schemeClr val="bg1"/>
              </a:solidFill>
              <a:latin typeface="Arial" panose="020B0604020202020204" pitchFamily="34" charset="0"/>
              <a:cs typeface="Arial" panose="020B0604020202020204" pitchFamily="34" charset="0"/>
            </a:endParaRPr>
          </a:p>
        </p:txBody>
      </p:sp>
      <p:pic>
        <p:nvPicPr>
          <p:cNvPr id="11" name="Image 15">
            <a:extLst>
              <a:ext uri="{FF2B5EF4-FFF2-40B4-BE49-F238E27FC236}">
                <a16:creationId xmlns:a16="http://schemas.microsoft.com/office/drawing/2014/main" id="{181F671B-F3F7-DDCA-24B6-FFA163D2790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2323" r="32227"/>
          <a:stretch/>
        </p:blipFill>
        <p:spPr>
          <a:xfrm>
            <a:off x="9374151" y="-7799"/>
            <a:ext cx="2817849" cy="2813912"/>
          </a:xfrm>
          <a:prstGeom prst="rect">
            <a:avLst/>
          </a:prstGeom>
        </p:spPr>
      </p:pic>
      <p:pic>
        <p:nvPicPr>
          <p:cNvPr id="12" name="Picture 9" descr="Shape, icon&#10;&#10;Description automatically generated with medium confidence">
            <a:extLst>
              <a:ext uri="{FF2B5EF4-FFF2-40B4-BE49-F238E27FC236}">
                <a16:creationId xmlns:a16="http://schemas.microsoft.com/office/drawing/2014/main" id="{E4B6DFE8-9A47-8503-9153-7CFBE6FCABB9}"/>
              </a:ext>
            </a:extLst>
          </p:cNvPr>
          <p:cNvPicPr>
            <a:picLocks noChangeAspect="1"/>
          </p:cNvPicPr>
          <p:nvPr userDrawn="1"/>
        </p:nvPicPr>
        <p:blipFill rotWithShape="1">
          <a:blip r:embed="rId3">
            <a:alphaModFix/>
            <a:extLst>
              <a:ext uri="{28A0092B-C50C-407E-A947-70E740481C1C}">
                <a14:useLocalDpi xmlns:a14="http://schemas.microsoft.com/office/drawing/2010/main" val="0"/>
              </a:ext>
            </a:extLst>
          </a:blip>
          <a:srcRect t="-1072"/>
          <a:stretch/>
        </p:blipFill>
        <p:spPr>
          <a:xfrm rot="10800000">
            <a:off x="9902954" y="-1"/>
            <a:ext cx="2289046" cy="2325054"/>
          </a:xfrm>
          <a:prstGeom prst="rect">
            <a:avLst/>
          </a:prstGeom>
        </p:spPr>
      </p:pic>
      <p:pic>
        <p:nvPicPr>
          <p:cNvPr id="13" name="Image 22">
            <a:extLst>
              <a:ext uri="{FF2B5EF4-FFF2-40B4-BE49-F238E27FC236}">
                <a16:creationId xmlns:a16="http://schemas.microsoft.com/office/drawing/2014/main" id="{5398A78F-A4FE-DCA3-9837-4779674F19A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109220" y="4708103"/>
            <a:ext cx="501997" cy="501997"/>
          </a:xfrm>
          <a:prstGeom prst="rect">
            <a:avLst/>
          </a:prstGeom>
        </p:spPr>
      </p:pic>
      <p:pic>
        <p:nvPicPr>
          <p:cNvPr id="14" name="Image 24">
            <a:extLst>
              <a:ext uri="{FF2B5EF4-FFF2-40B4-BE49-F238E27FC236}">
                <a16:creationId xmlns:a16="http://schemas.microsoft.com/office/drawing/2014/main" id="{BB38A65A-6F57-54DF-4F33-66D42B8EA26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109220" y="3556102"/>
            <a:ext cx="501997" cy="501997"/>
          </a:xfrm>
          <a:prstGeom prst="rect">
            <a:avLst/>
          </a:prstGeom>
        </p:spPr>
      </p:pic>
      <p:pic>
        <p:nvPicPr>
          <p:cNvPr id="15" name="Image 26">
            <a:extLst>
              <a:ext uri="{FF2B5EF4-FFF2-40B4-BE49-F238E27FC236}">
                <a16:creationId xmlns:a16="http://schemas.microsoft.com/office/drawing/2014/main" id="{39B6E7E2-C3EE-378D-0CEC-C70FD121E93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109220" y="2219446"/>
            <a:ext cx="501997" cy="501997"/>
          </a:xfrm>
          <a:prstGeom prst="rect">
            <a:avLst/>
          </a:prstGeom>
        </p:spPr>
      </p:pic>
      <p:pic>
        <p:nvPicPr>
          <p:cNvPr id="16" name="Image 30" descr="Une image contenant clipart&#10;&#10;Description générée automatiquement">
            <a:extLst>
              <a:ext uri="{FF2B5EF4-FFF2-40B4-BE49-F238E27FC236}">
                <a16:creationId xmlns:a16="http://schemas.microsoft.com/office/drawing/2014/main" id="{34A5313C-91AA-CF2B-97E5-72FF5290C38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04614" y="2217603"/>
            <a:ext cx="501997" cy="501997"/>
          </a:xfrm>
          <a:prstGeom prst="rect">
            <a:avLst/>
          </a:prstGeom>
        </p:spPr>
      </p:pic>
      <p:pic>
        <p:nvPicPr>
          <p:cNvPr id="17" name="Image 32">
            <a:extLst>
              <a:ext uri="{FF2B5EF4-FFF2-40B4-BE49-F238E27FC236}">
                <a16:creationId xmlns:a16="http://schemas.microsoft.com/office/drawing/2014/main" id="{007347D5-B299-0ED3-0429-643B931F646E}"/>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599974" y="4717794"/>
            <a:ext cx="492306" cy="492306"/>
          </a:xfrm>
          <a:prstGeom prst="rect">
            <a:avLst/>
          </a:prstGeom>
        </p:spPr>
      </p:pic>
      <p:pic>
        <p:nvPicPr>
          <p:cNvPr id="18" name="Image 34" descr="Une image contenant texte, clipart&#10;&#10;Description générée automatiquement">
            <a:extLst>
              <a:ext uri="{FF2B5EF4-FFF2-40B4-BE49-F238E27FC236}">
                <a16:creationId xmlns:a16="http://schemas.microsoft.com/office/drawing/2014/main" id="{5813ADD0-2E0E-9768-1C7D-56F21821C8D4}"/>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17307" y="3486056"/>
            <a:ext cx="488485" cy="488485"/>
          </a:xfrm>
          <a:prstGeom prst="rect">
            <a:avLst/>
          </a:prstGeom>
        </p:spPr>
      </p:pic>
      <p:sp>
        <p:nvSpPr>
          <p:cNvPr id="19" name="TextBox 9">
            <a:extLst>
              <a:ext uri="{FF2B5EF4-FFF2-40B4-BE49-F238E27FC236}">
                <a16:creationId xmlns:a16="http://schemas.microsoft.com/office/drawing/2014/main" id="{4E936BEF-BD2A-A8B1-D739-C609E735B99C}"/>
              </a:ext>
            </a:extLst>
          </p:cNvPr>
          <p:cNvSpPr txBox="1"/>
          <p:nvPr userDrawn="1"/>
        </p:nvSpPr>
        <p:spPr>
          <a:xfrm>
            <a:off x="5884851" y="3534031"/>
            <a:ext cx="2127036" cy="369332"/>
          </a:xfrm>
          <a:prstGeom prst="rect">
            <a:avLst/>
          </a:prstGeom>
          <a:noFill/>
        </p:spPr>
        <p:txBody>
          <a:bodyPr wrap="square" rtlCol="0">
            <a:spAutoFit/>
          </a:bodyPr>
          <a:lstStyle/>
          <a:p>
            <a:r>
              <a:rPr lang="en-GB" b="1" i="0">
                <a:solidFill>
                  <a:schemeClr val="bg1"/>
                </a:solidFill>
                <a:effectLst/>
                <a:latin typeface="Arial" panose="020B0604020202020204" pitchFamily="34" charset="0"/>
                <a:cs typeface="Arial" panose="020B0604020202020204" pitchFamily="34" charset="0"/>
              </a:rPr>
              <a:t>NetZeroCities EU</a:t>
            </a:r>
            <a:endParaRPr lang="en-US" sz="1800" b="1">
              <a:solidFill>
                <a:schemeClr val="bg1"/>
              </a:solidFill>
              <a:latin typeface="Arial" panose="020B0604020202020204" pitchFamily="34" charset="0"/>
              <a:cs typeface="Arial" panose="020B0604020202020204" pitchFamily="34" charset="0"/>
            </a:endParaRPr>
          </a:p>
        </p:txBody>
      </p:sp>
      <p:pic>
        <p:nvPicPr>
          <p:cNvPr id="21" name="Google Shape;191;p32">
            <a:extLst>
              <a:ext uri="{FF2B5EF4-FFF2-40B4-BE49-F238E27FC236}">
                <a16:creationId xmlns:a16="http://schemas.microsoft.com/office/drawing/2014/main" id="{10D8F831-2E45-873E-BB0D-11428137E735}"/>
              </a:ext>
            </a:extLst>
          </p:cNvPr>
          <p:cNvPicPr preferRelativeResize="0"/>
          <p:nvPr userDrawn="1"/>
        </p:nvPicPr>
        <p:blipFill>
          <a:blip r:embed="rId10">
            <a:extLst>
              <a:ext uri="{28A0092B-C50C-407E-A947-70E740481C1C}">
                <a14:useLocalDpi xmlns:a14="http://schemas.microsoft.com/office/drawing/2010/main" val="0"/>
              </a:ext>
            </a:extLst>
          </a:blip>
          <a:srcRect/>
          <a:stretch/>
        </p:blipFill>
        <p:spPr>
          <a:xfrm>
            <a:off x="193096" y="6304134"/>
            <a:ext cx="1880941" cy="417987"/>
          </a:xfrm>
          <a:prstGeom prst="rect">
            <a:avLst/>
          </a:prstGeom>
          <a:noFill/>
          <a:ln w="9525" cap="flat" cmpd="sng">
            <a:noFill/>
            <a:prstDash val="solid"/>
            <a:round/>
            <a:headEnd type="none" w="sm" len="sm"/>
            <a:tailEnd type="none" w="sm" len="sm"/>
          </a:ln>
        </p:spPr>
      </p:pic>
    </p:spTree>
    <p:extLst>
      <p:ext uri="{BB962C8B-B14F-4D97-AF65-F5344CB8AC3E}">
        <p14:creationId xmlns:p14="http://schemas.microsoft.com/office/powerpoint/2010/main" val="39384003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A3DB44-B988-B940-738C-CB7D3BDADB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794375B-1D2A-791F-AE99-04CF640A4A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F01BD5-9B9D-F589-7628-9CEF2041E4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F978F2-8229-4F07-9BED-068127AE4612}" type="datetimeFigureOut">
              <a:rPr lang="en-US" smtClean="0"/>
              <a:t>9/15/2026</a:t>
            </a:fld>
            <a:endParaRPr lang="en-US"/>
          </a:p>
        </p:txBody>
      </p:sp>
      <p:sp>
        <p:nvSpPr>
          <p:cNvPr id="5" name="Footer Placeholder 4">
            <a:extLst>
              <a:ext uri="{FF2B5EF4-FFF2-40B4-BE49-F238E27FC236}">
                <a16:creationId xmlns:a16="http://schemas.microsoft.com/office/drawing/2014/main" id="{43E75969-D6FE-BCBC-8459-817A00D93B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7239A53-C7E4-5719-32FD-C71182C93C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A0552B-D411-4B91-80E7-0119D5DA5C91}" type="slidenum">
              <a:rPr lang="en-US" smtClean="0"/>
              <a:t>‹#›</a:t>
            </a:fld>
            <a:endParaRPr lang="en-US"/>
          </a:p>
        </p:txBody>
      </p:sp>
    </p:spTree>
    <p:extLst>
      <p:ext uri="{BB962C8B-B14F-4D97-AF65-F5344CB8AC3E}">
        <p14:creationId xmlns:p14="http://schemas.microsoft.com/office/powerpoint/2010/main" val="508003297"/>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686" r:id="rId3"/>
    <p:sldLayoutId id="2147483687" r:id="rId4"/>
    <p:sldLayoutId id="2147483688" r:id="rId5"/>
    <p:sldLayoutId id="2147483703" r:id="rId6"/>
    <p:sldLayoutId id="2147483689" r:id="rId7"/>
    <p:sldLayoutId id="2147483713" r:id="rId8"/>
    <p:sldLayoutId id="2147483714" r:id="rId9"/>
    <p:sldLayoutId id="2147483660" r:id="rId10"/>
    <p:sldLayoutId id="2147483665" r:id="rId11"/>
    <p:sldLayoutId id="2147483676" r:id="rId12"/>
    <p:sldLayoutId id="2147483715" r:id="rId13"/>
    <p:sldLayoutId id="2147483666" r:id="rId14"/>
    <p:sldLayoutId id="2147483661" r:id="rId15"/>
    <p:sldLayoutId id="2147483667" r:id="rId16"/>
    <p:sldLayoutId id="2147483668" r:id="rId17"/>
    <p:sldLayoutId id="2147483677" r:id="rId18"/>
    <p:sldLayoutId id="2147483650" r:id="rId19"/>
    <p:sldLayoutId id="2147483680" r:id="rId20"/>
    <p:sldLayoutId id="2147483704" r:id="rId21"/>
    <p:sldLayoutId id="2147483716" r:id="rId22"/>
    <p:sldLayoutId id="2147483662" r:id="rId23"/>
    <p:sldLayoutId id="2147483670" r:id="rId24"/>
    <p:sldLayoutId id="2147483678" r:id="rId25"/>
    <p:sldLayoutId id="2147483652" r:id="rId26"/>
    <p:sldLayoutId id="2147483681" r:id="rId27"/>
    <p:sldLayoutId id="2147483656" r:id="rId28"/>
    <p:sldLayoutId id="2147483705" r:id="rId29"/>
    <p:sldLayoutId id="2147483706" r:id="rId30"/>
    <p:sldLayoutId id="2147483707" r:id="rId31"/>
    <p:sldLayoutId id="2147483708" r:id="rId32"/>
    <p:sldLayoutId id="2147483709" r:id="rId33"/>
    <p:sldLayoutId id="2147483710" r:id="rId34"/>
    <p:sldLayoutId id="2147483717" r:id="rId35"/>
    <p:sldLayoutId id="2147483718" r:id="rId36"/>
    <p:sldLayoutId id="2147483719" r:id="rId37"/>
    <p:sldLayoutId id="2147483720" r:id="rId38"/>
    <p:sldLayoutId id="2147483721" r:id="rId39"/>
    <p:sldLayoutId id="2147483722" r:id="rId40"/>
    <p:sldLayoutId id="2147483655" r:id="rId41"/>
    <p:sldLayoutId id="2147483663" r:id="rId42"/>
    <p:sldLayoutId id="2147483711" r:id="rId43"/>
    <p:sldLayoutId id="2147483683" r:id="rId44"/>
    <p:sldLayoutId id="2147483712" r:id="rId45"/>
    <p:sldLayoutId id="2147483723" r:id="rId46"/>
    <p:sldLayoutId id="2147483724" r:id="rId47"/>
  </p:sldLayoutIdLst>
  <p:txStyles>
    <p:titleStyle>
      <a:lvl1pPr algn="l" defTabSz="914400" rtl="0" eaLnBrk="1" latinLnBrk="0" hangingPunct="1">
        <a:lnSpc>
          <a:spcPct val="90000"/>
        </a:lnSpc>
        <a:spcBef>
          <a:spcPct val="0"/>
        </a:spcBef>
        <a:buNone/>
        <a:defRPr lang="en-US" sz="4400" b="1" kern="1200" dirty="0">
          <a:solidFill>
            <a:srgbClr val="0D5364"/>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B0D10E"/>
        </a:buClr>
        <a:buFont typeface="Arial" panose="020B0604020202020204" pitchFamily="34" charset="0"/>
        <a:buChar char="•"/>
        <a:defRPr sz="2800" kern="1200">
          <a:solidFill>
            <a:srgbClr val="3D3D3D"/>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B0D10E"/>
        </a:buClr>
        <a:buFont typeface="Arial" panose="020B0604020202020204" pitchFamily="34" charset="0"/>
        <a:buChar char="•"/>
        <a:defRPr sz="2400" kern="1200">
          <a:solidFill>
            <a:srgbClr val="3D3D3D"/>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B0D10E"/>
        </a:buClr>
        <a:buFont typeface="Arial" panose="020B0604020202020204" pitchFamily="34" charset="0"/>
        <a:buChar char="•"/>
        <a:defRPr sz="2000" kern="1200">
          <a:solidFill>
            <a:srgbClr val="3D3D3D"/>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B0D10E"/>
        </a:buClr>
        <a:buFont typeface="Arial" panose="020B0604020202020204" pitchFamily="34" charset="0"/>
        <a:buChar char="•"/>
        <a:defRPr sz="1800" kern="1200">
          <a:solidFill>
            <a:srgbClr val="3D3D3D"/>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B0D10E"/>
        </a:buClr>
        <a:buFont typeface="Arial" panose="020B0604020202020204" pitchFamily="34" charset="0"/>
        <a:buChar char="•"/>
        <a:defRPr sz="1800" kern="1200">
          <a:solidFill>
            <a:srgbClr val="3D3D3D"/>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9.xml"/><Relationship Id="rId5" Type="http://schemas.openxmlformats.org/officeDocument/2006/relationships/image" Target="../media/image74.png"/><Relationship Id="rId4" Type="http://schemas.openxmlformats.org/officeDocument/2006/relationships/image" Target="../media/image73.png"/></Relationships>
</file>

<file path=ppt/slides/_rels/slide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8" Type="http://schemas.openxmlformats.org/officeDocument/2006/relationships/hyperlink" Target="mailto:pilotcities@netzerocities.eu" TargetMode="External"/><Relationship Id="rId13" Type="http://schemas.openxmlformats.org/officeDocument/2006/relationships/image" Target="../media/image83.png"/><Relationship Id="rId3" Type="http://schemas.openxmlformats.org/officeDocument/2006/relationships/image" Target="../media/image77.png"/><Relationship Id="rId7" Type="http://schemas.openxmlformats.org/officeDocument/2006/relationships/image" Target="../media/image79.png"/><Relationship Id="rId12" Type="http://schemas.openxmlformats.org/officeDocument/2006/relationships/image" Target="../media/image82.jpeg"/><Relationship Id="rId2" Type="http://schemas.openxmlformats.org/officeDocument/2006/relationships/customXml" Target="../ink/ink1.xml"/><Relationship Id="rId1" Type="http://schemas.openxmlformats.org/officeDocument/2006/relationships/slideLayout" Target="../slideLayouts/slideLayout19.xml"/><Relationship Id="rId6" Type="http://schemas.openxmlformats.org/officeDocument/2006/relationships/customXml" Target="../ink/ink3.xml"/><Relationship Id="rId11" Type="http://schemas.openxmlformats.org/officeDocument/2006/relationships/image" Target="../media/image81.png"/><Relationship Id="rId5" Type="http://schemas.openxmlformats.org/officeDocument/2006/relationships/image" Target="../media/image78.png"/><Relationship Id="rId15" Type="http://schemas.openxmlformats.org/officeDocument/2006/relationships/image" Target="../media/image85.jpeg"/><Relationship Id="rId10" Type="http://schemas.openxmlformats.org/officeDocument/2006/relationships/image" Target="../media/image80.png"/><Relationship Id="rId4" Type="http://schemas.openxmlformats.org/officeDocument/2006/relationships/customXml" Target="../ink/ink2.xml"/><Relationship Id="rId9" Type="http://schemas.openxmlformats.org/officeDocument/2006/relationships/hyperlink" Target="mailto:experts@climate-kic.org" TargetMode="External"/><Relationship Id="rId14" Type="http://schemas.openxmlformats.org/officeDocument/2006/relationships/image" Target="../media/image8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microsoft.com/office/2018/10/relationships/comments" Target="../comments/modernComment_177_C3A42350.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microsoft.com/office/2018/10/relationships/comments" Target="../comments/modernComment_160_0.xml"/><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1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97.png"/><Relationship Id="rId7" Type="http://schemas.openxmlformats.org/officeDocument/2006/relationships/image" Target="../media/image89.png"/><Relationship Id="rId2" Type="http://schemas.openxmlformats.org/officeDocument/2006/relationships/image" Target="../media/image96.png"/><Relationship Id="rId1" Type="http://schemas.openxmlformats.org/officeDocument/2006/relationships/slideLayout" Target="../slideLayouts/slideLayout19.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s>
</file>

<file path=ppt/slides/_rels/slide26.xml.rels><?xml version="1.0" encoding="UTF-8" standalone="yes"?>
<Relationships xmlns="http://schemas.openxmlformats.org/package/2006/relationships"><Relationship Id="rId3" Type="http://schemas.openxmlformats.org/officeDocument/2006/relationships/image" Target="../media/image102.png"/><Relationship Id="rId7" Type="http://schemas.openxmlformats.org/officeDocument/2006/relationships/image" Target="../media/image105.png"/><Relationship Id="rId2" Type="http://schemas.openxmlformats.org/officeDocument/2006/relationships/image" Target="../media/image101.png"/><Relationship Id="rId1" Type="http://schemas.openxmlformats.org/officeDocument/2006/relationships/slideLayout" Target="../slideLayouts/slideLayout19.xml"/><Relationship Id="rId6" Type="http://schemas.openxmlformats.org/officeDocument/2006/relationships/image" Target="../media/image104.png"/><Relationship Id="rId5" Type="http://schemas.openxmlformats.org/officeDocument/2006/relationships/image" Target="../media/image89.png"/><Relationship Id="rId4" Type="http://schemas.openxmlformats.org/officeDocument/2006/relationships/image" Target="../media/image10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19.xml"/><Relationship Id="rId6" Type="http://schemas.openxmlformats.org/officeDocument/2006/relationships/image" Target="../media/image113.png"/><Relationship Id="rId5" Type="http://schemas.openxmlformats.org/officeDocument/2006/relationships/image" Target="../media/image112.jpeg"/><Relationship Id="rId4" Type="http://schemas.openxmlformats.org/officeDocument/2006/relationships/image" Target="../media/image111.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hyperlink" Target="https://netzerocities.eu/enabling-city-transformation/" TargetMode="Externa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3" Type="http://schemas.openxmlformats.org/officeDocument/2006/relationships/hyperlink" Target="https://climate-kic-org.zoom.us/meeting/register/PUUKDHD4Qeqr3SajiriFCg" TargetMode="External"/><Relationship Id="rId2" Type="http://schemas.openxmlformats.org/officeDocument/2006/relationships/hyperlink" Target="https://climate-kic-org.zoom.us/meeting/register/GE1hbqtqSF-CqGePs30GYg" TargetMode="External"/><Relationship Id="rId1" Type="http://schemas.openxmlformats.org/officeDocument/2006/relationships/slideLayout" Target="../slideLayouts/slideLayout19.xml"/><Relationship Id="rId4" Type="http://schemas.openxmlformats.org/officeDocument/2006/relationships/hyperlink" Target="https://netzerocities.eu/enabling-city-transformation/" TargetMode="External"/></Relationships>
</file>

<file path=ppt/slides/_rels/slide41.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405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a:latin typeface="Arial"/>
                <a:cs typeface="Arial"/>
              </a:rPr>
              <a:t>Call for proposals:</a:t>
            </a:r>
            <a:br>
              <a:rPr lang="en-GB">
                <a:latin typeface="Arial"/>
                <a:cs typeface="Arial"/>
              </a:rPr>
            </a:br>
            <a:r>
              <a:rPr lang="en-GB">
                <a:latin typeface="Arial"/>
                <a:cs typeface="Arial"/>
              </a:rPr>
              <a:t>Enabling City Transformation 2 (ECT2)</a:t>
            </a:r>
          </a:p>
        </p:txBody>
      </p:sp>
      <p:sp>
        <p:nvSpPr>
          <p:cNvPr id="3" name="Text Placeholder 2"/>
          <p:cNvSpPr>
            <a:spLocks noGrp="1"/>
          </p:cNvSpPr>
          <p:nvPr>
            <p:ph type="body" idx="1"/>
          </p:nvPr>
        </p:nvSpPr>
        <p:spPr/>
        <p:txBody>
          <a:bodyPr vert="horz" lIns="91440" tIns="45720" rIns="91440" bIns="45720" rtlCol="0" anchor="t">
            <a:normAutofit/>
          </a:bodyPr>
          <a:lstStyle/>
          <a:p>
            <a:r>
              <a:rPr lang="en-GB">
                <a:latin typeface="Arial"/>
                <a:cs typeface="Arial"/>
              </a:rPr>
              <a:t>Information session 1 / 3</a:t>
            </a:r>
          </a:p>
          <a:p>
            <a:r>
              <a:rPr lang="en-GB">
                <a:latin typeface="Arial"/>
                <a:cs typeface="Arial"/>
              </a:rPr>
              <a:t>Tuesday 15 September 2026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40173-9B11-B463-7A63-31ADBF9B8737}"/>
              </a:ext>
            </a:extLst>
          </p:cNvPr>
          <p:cNvSpPr>
            <a:spLocks noGrp="1"/>
          </p:cNvSpPr>
          <p:nvPr>
            <p:ph type="title"/>
          </p:nvPr>
        </p:nvSpPr>
        <p:spPr/>
        <p:txBody>
          <a:bodyPr/>
          <a:lstStyle/>
          <a:p>
            <a:r>
              <a:t>Overview</a:t>
            </a:r>
          </a:p>
        </p:txBody>
      </p:sp>
      <p:sp>
        <p:nvSpPr>
          <p:cNvPr id="3" name="Content Placeholder 2">
            <a:extLst>
              <a:ext uri="{FF2B5EF4-FFF2-40B4-BE49-F238E27FC236}">
                <a16:creationId xmlns:a16="http://schemas.microsoft.com/office/drawing/2014/main" id="{EF177C4F-302A-5E9C-F4C6-39C26D895FF7}"/>
              </a:ext>
            </a:extLst>
          </p:cNvPr>
          <p:cNvSpPr>
            <a:spLocks noGrp="1"/>
          </p:cNvSpPr>
          <p:nvPr>
            <p:ph idx="1"/>
          </p:nvPr>
        </p:nvSpPr>
        <p:spPr>
          <a:xfrm>
            <a:off x="838200" y="1649487"/>
            <a:ext cx="10515600" cy="3863980"/>
          </a:xfrm>
        </p:spPr>
        <p:txBody>
          <a:bodyPr vert="horz" lIns="91440" tIns="45720" rIns="91440" bIns="45720" rtlCol="0" anchor="t">
            <a:normAutofit/>
          </a:bodyPr>
          <a:lstStyle/>
          <a:p>
            <a:r>
              <a:rPr lang="en-US" sz="1800">
                <a:latin typeface="Arial"/>
                <a:cs typeface="Arial"/>
              </a:rPr>
              <a:t>Welcome and call framing (10 mins)</a:t>
            </a:r>
            <a:endParaRPr lang="pl-PL" sz="1800">
              <a:latin typeface="Arial"/>
              <a:cs typeface="Arial"/>
            </a:endParaRPr>
          </a:p>
          <a:p>
            <a:r>
              <a:rPr lang="en-US" sz="1800">
                <a:latin typeface="Arial"/>
                <a:cs typeface="Arial"/>
              </a:rPr>
              <a:t>Challenge based approach (20 mins)</a:t>
            </a:r>
            <a:endParaRPr lang="en-US"/>
          </a:p>
          <a:p>
            <a:r>
              <a:rPr lang="en-US" sz="1800">
                <a:latin typeface="Arial"/>
                <a:cs typeface="Arial"/>
              </a:rPr>
              <a:t>Scope (10 mins)</a:t>
            </a:r>
            <a:endParaRPr lang="en-US"/>
          </a:p>
          <a:p>
            <a:r>
              <a:rPr lang="en-US" sz="1800">
                <a:latin typeface="Arial"/>
                <a:cs typeface="Arial"/>
              </a:rPr>
              <a:t>Impact (10 mins)</a:t>
            </a:r>
            <a:endParaRPr lang="en-US"/>
          </a:p>
          <a:p>
            <a:r>
              <a:rPr lang="en-US" sz="1800">
                <a:latin typeface="Arial"/>
                <a:cs typeface="Arial"/>
              </a:rPr>
              <a:t>Timeline and key information (10 mins)</a:t>
            </a:r>
            <a:endParaRPr lang="en-US"/>
          </a:p>
          <a:p>
            <a:r>
              <a:rPr lang="en-US" sz="1800">
                <a:latin typeface="Arial"/>
                <a:cs typeface="Arial"/>
              </a:rPr>
              <a:t>Q&amp;A (remaining time as required)</a:t>
            </a:r>
            <a:endParaRPr lang="en-US">
              <a:latin typeface="Arial"/>
              <a:cs typeface="Arial"/>
            </a:endParaRPr>
          </a:p>
          <a:p>
            <a:endParaRPr lang="en-US" sz="1800"/>
          </a:p>
        </p:txBody>
      </p:sp>
      <p:pic>
        <p:nvPicPr>
          <p:cNvPr id="4" name="Image 4">
            <a:extLst>
              <a:ext uri="{FF2B5EF4-FFF2-40B4-BE49-F238E27FC236}">
                <a16:creationId xmlns:a16="http://schemas.microsoft.com/office/drawing/2014/main" id="{870A6505-A8A4-45FF-13C5-6A8A6444731B}"/>
              </a:ext>
            </a:extLst>
          </p:cNvPr>
          <p:cNvPicPr>
            <a:picLocks noChangeAspect="1"/>
          </p:cNvPicPr>
          <p:nvPr/>
        </p:nvPicPr>
        <p:blipFill>
          <a:blip r:embed="rId2"/>
          <a:stretch>
            <a:fillRect/>
          </a:stretch>
        </p:blipFill>
        <p:spPr>
          <a:xfrm>
            <a:off x="8435009" y="3012310"/>
            <a:ext cx="3350591" cy="3130425"/>
          </a:xfrm>
          <a:prstGeom prst="rect">
            <a:avLst/>
          </a:prstGeom>
        </p:spPr>
      </p:pic>
      <p:grpSp>
        <p:nvGrpSpPr>
          <p:cNvPr id="5" name="Group 1">
            <a:extLst>
              <a:ext uri="{FF2B5EF4-FFF2-40B4-BE49-F238E27FC236}">
                <a16:creationId xmlns:a16="http://schemas.microsoft.com/office/drawing/2014/main" id="{A2AFE50F-7C96-6919-10F1-2B4C47765636}"/>
              </a:ext>
            </a:extLst>
          </p:cNvPr>
          <p:cNvGrpSpPr/>
          <p:nvPr/>
        </p:nvGrpSpPr>
        <p:grpSpPr>
          <a:xfrm>
            <a:off x="838200" y="5384003"/>
            <a:ext cx="6786695" cy="685338"/>
            <a:chOff x="1203559" y="2379274"/>
            <a:chExt cx="6786695" cy="685338"/>
          </a:xfrm>
        </p:grpSpPr>
        <p:pic>
          <p:nvPicPr>
            <p:cNvPr id="6" name="Graphic 15">
              <a:extLst>
                <a:ext uri="{FF2B5EF4-FFF2-40B4-BE49-F238E27FC236}">
                  <a16:creationId xmlns:a16="http://schemas.microsoft.com/office/drawing/2014/main" id="{DA6223CF-A143-1BD6-CD5F-CE652C31DF87}"/>
                </a:ext>
              </a:extLst>
            </p:cNvPr>
            <p:cNvPicPr>
              <a:picLocks noChangeAspect="1"/>
            </p:cNvPicPr>
            <p:nvPr/>
          </p:nvPicPr>
          <p:blipFill>
            <a:blip r:embed="rId3">
              <a:duotone>
                <a:prstClr val="black"/>
                <a:schemeClr val="accent1">
                  <a:tint val="45000"/>
                  <a:satMod val="400000"/>
                </a:schemeClr>
              </a:duotone>
            </a:blip>
            <a:stretch>
              <a:fillRect/>
            </a:stretch>
          </p:blipFill>
          <p:spPr>
            <a:xfrm>
              <a:off x="1203559" y="2379274"/>
              <a:ext cx="685338" cy="685338"/>
            </a:xfrm>
            <a:prstGeom prst="rect">
              <a:avLst/>
            </a:prstGeom>
          </p:spPr>
        </p:pic>
        <p:sp>
          <p:nvSpPr>
            <p:cNvPr id="7" name="TextBox 3">
              <a:extLst>
                <a:ext uri="{FF2B5EF4-FFF2-40B4-BE49-F238E27FC236}">
                  <a16:creationId xmlns:a16="http://schemas.microsoft.com/office/drawing/2014/main" id="{C4ED28E1-34FF-7599-E1CC-5E9C15ABD4F5}"/>
                </a:ext>
              </a:extLst>
            </p:cNvPr>
            <p:cNvSpPr txBox="1"/>
            <p:nvPr/>
          </p:nvSpPr>
          <p:spPr>
            <a:xfrm>
              <a:off x="1970336" y="2537277"/>
              <a:ext cx="6019918" cy="357790"/>
            </a:xfrm>
            <a:prstGeom prst="rect">
              <a:avLst/>
            </a:prstGeom>
            <a:noFill/>
          </p:spPr>
          <p:txBody>
            <a:bodyPr wrap="none" lIns="68580" tIns="34290" rIns="68580" bIns="3429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875"/>
                <a:t>Re/Name yourself and include your city and department</a:t>
              </a:r>
              <a:endParaRPr lang="en-GB" sz="1900"/>
            </a:p>
          </p:txBody>
        </p:sp>
      </p:grpSp>
      <p:grpSp>
        <p:nvGrpSpPr>
          <p:cNvPr id="8" name="Groupe 9">
            <a:extLst>
              <a:ext uri="{FF2B5EF4-FFF2-40B4-BE49-F238E27FC236}">
                <a16:creationId xmlns:a16="http://schemas.microsoft.com/office/drawing/2014/main" id="{4D7AAC70-4DFD-C12D-73AD-2299D26ACB9E}"/>
              </a:ext>
            </a:extLst>
          </p:cNvPr>
          <p:cNvGrpSpPr/>
          <p:nvPr/>
        </p:nvGrpSpPr>
        <p:grpSpPr>
          <a:xfrm>
            <a:off x="838200" y="4691863"/>
            <a:ext cx="5451183" cy="631716"/>
            <a:chOff x="1242014" y="3248554"/>
            <a:chExt cx="5451183" cy="631716"/>
          </a:xfrm>
        </p:grpSpPr>
        <p:pic>
          <p:nvPicPr>
            <p:cNvPr id="9" name="Picture 2" descr="Questions et réponses - Icônes éducation gratuites">
              <a:extLst>
                <a:ext uri="{FF2B5EF4-FFF2-40B4-BE49-F238E27FC236}">
                  <a16:creationId xmlns:a16="http://schemas.microsoft.com/office/drawing/2014/main" id="{52FA0738-7DDB-3168-D30E-3901800220B2}"/>
                </a:ext>
              </a:extLst>
            </p:cNvPr>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18523" y="3338128"/>
              <a:ext cx="452567" cy="452567"/>
            </a:xfrm>
            <a:prstGeom prst="rect">
              <a:avLst/>
            </a:prstGeom>
            <a:noFill/>
            <a:extLst>
              <a:ext uri="{909E8E84-426E-40DD-AFC4-6F175D3DCCD1}">
                <a14:hiddenFill xmlns:a14="http://schemas.microsoft.com/office/drawing/2010/main">
                  <a:solidFill>
                    <a:srgbClr val="FFFFFF"/>
                  </a:solidFill>
                </a14:hiddenFill>
              </a:ext>
            </a:extLst>
          </p:spPr>
        </p:pic>
        <p:sp>
          <p:nvSpPr>
            <p:cNvPr id="10" name="Oval 2">
              <a:extLst>
                <a:ext uri="{FF2B5EF4-FFF2-40B4-BE49-F238E27FC236}">
                  <a16:creationId xmlns:a16="http://schemas.microsoft.com/office/drawing/2014/main" id="{168C5C90-7986-A3F7-E0F3-A5E0723CE148}"/>
                </a:ext>
              </a:extLst>
            </p:cNvPr>
            <p:cNvSpPr/>
            <p:nvPr/>
          </p:nvSpPr>
          <p:spPr>
            <a:xfrm>
              <a:off x="1242014" y="3248554"/>
              <a:ext cx="638414" cy="631716"/>
            </a:xfrm>
            <a:prstGeom prst="ellipse">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BE" sz="1050"/>
            </a:p>
          </p:txBody>
        </p:sp>
        <p:sp>
          <p:nvSpPr>
            <p:cNvPr id="11" name="TextBox 3">
              <a:extLst>
                <a:ext uri="{FF2B5EF4-FFF2-40B4-BE49-F238E27FC236}">
                  <a16:creationId xmlns:a16="http://schemas.microsoft.com/office/drawing/2014/main" id="{6F8F311F-FF90-CB5C-1138-C2ABBAB5C404}"/>
                </a:ext>
              </a:extLst>
            </p:cNvPr>
            <p:cNvSpPr txBox="1"/>
            <p:nvPr/>
          </p:nvSpPr>
          <p:spPr>
            <a:xfrm>
              <a:off x="1983703" y="3402938"/>
              <a:ext cx="4709494" cy="380873"/>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BE" sz="1875"/>
                <a:t>Use the Q&amp;A functionality to ask questions</a:t>
              </a:r>
            </a:p>
          </p:txBody>
        </p:sp>
      </p:grpSp>
      <p:grpSp>
        <p:nvGrpSpPr>
          <p:cNvPr id="12" name="Group 1">
            <a:extLst>
              <a:ext uri="{FF2B5EF4-FFF2-40B4-BE49-F238E27FC236}">
                <a16:creationId xmlns:a16="http://schemas.microsoft.com/office/drawing/2014/main" id="{9A5A49AF-5114-CEB1-7D53-9595AF586D12}"/>
              </a:ext>
            </a:extLst>
          </p:cNvPr>
          <p:cNvGrpSpPr/>
          <p:nvPr/>
        </p:nvGrpSpPr>
        <p:grpSpPr>
          <a:xfrm>
            <a:off x="838200" y="3946101"/>
            <a:ext cx="3979800" cy="685338"/>
            <a:chOff x="1346433" y="1615016"/>
            <a:chExt cx="4059118" cy="685338"/>
          </a:xfrm>
        </p:grpSpPr>
        <p:pic>
          <p:nvPicPr>
            <p:cNvPr id="13" name="Graphic 13">
              <a:extLst>
                <a:ext uri="{FF2B5EF4-FFF2-40B4-BE49-F238E27FC236}">
                  <a16:creationId xmlns:a16="http://schemas.microsoft.com/office/drawing/2014/main" id="{0114F271-BA36-8823-8434-66C701917985}"/>
                </a:ext>
              </a:extLst>
            </p:cNvPr>
            <p:cNvPicPr>
              <a:picLocks noChangeAspect="1"/>
            </p:cNvPicPr>
            <p:nvPr/>
          </p:nvPicPr>
          <p:blipFill>
            <a:blip r:embed="rId5">
              <a:duotone>
                <a:schemeClr val="accent4">
                  <a:shade val="45000"/>
                  <a:satMod val="135000"/>
                </a:schemeClr>
                <a:prstClr val="white"/>
              </a:duotone>
            </a:blip>
            <a:stretch>
              <a:fillRect/>
            </a:stretch>
          </p:blipFill>
          <p:spPr>
            <a:xfrm>
              <a:off x="1346433" y="1615016"/>
              <a:ext cx="685338" cy="685338"/>
            </a:xfrm>
            <a:prstGeom prst="rect">
              <a:avLst/>
            </a:prstGeom>
          </p:spPr>
        </p:pic>
        <p:sp>
          <p:nvSpPr>
            <p:cNvPr id="14" name="TextBox 3">
              <a:extLst>
                <a:ext uri="{FF2B5EF4-FFF2-40B4-BE49-F238E27FC236}">
                  <a16:creationId xmlns:a16="http://schemas.microsoft.com/office/drawing/2014/main" id="{1B2BD3A5-7ACF-FB8B-BC9C-9840B48B6487}"/>
                </a:ext>
              </a:extLst>
            </p:cNvPr>
            <p:cNvSpPr txBox="1"/>
            <p:nvPr/>
          </p:nvSpPr>
          <p:spPr>
            <a:xfrm>
              <a:off x="2084639" y="1802059"/>
              <a:ext cx="3320912" cy="38472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900"/>
                <a:t>This event is being recorded</a:t>
              </a:r>
            </a:p>
          </p:txBody>
        </p:sp>
      </p:grpSp>
    </p:spTree>
    <p:extLst>
      <p:ext uri="{BB962C8B-B14F-4D97-AF65-F5344CB8AC3E}">
        <p14:creationId xmlns:p14="http://schemas.microsoft.com/office/powerpoint/2010/main" val="1962091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5964E-36BD-22F8-5AD3-9128C457C3EF}"/>
              </a:ext>
            </a:extLst>
          </p:cNvPr>
          <p:cNvSpPr>
            <a:spLocks noGrp="1"/>
          </p:cNvSpPr>
          <p:nvPr>
            <p:ph type="title"/>
          </p:nvPr>
        </p:nvSpPr>
        <p:spPr/>
        <p:txBody>
          <a:bodyPr/>
          <a:lstStyle/>
          <a:p>
            <a:r>
              <a:rPr lang="en-GB"/>
              <a:t>How to use the Q&amp;A</a:t>
            </a:r>
          </a:p>
        </p:txBody>
      </p:sp>
      <p:grpSp>
        <p:nvGrpSpPr>
          <p:cNvPr id="4" name="Group 3">
            <a:extLst>
              <a:ext uri="{FF2B5EF4-FFF2-40B4-BE49-F238E27FC236}">
                <a16:creationId xmlns:a16="http://schemas.microsoft.com/office/drawing/2014/main" id="{3A177947-0E2C-E163-03FD-0BC989F61D8C}"/>
              </a:ext>
            </a:extLst>
          </p:cNvPr>
          <p:cNvGrpSpPr/>
          <p:nvPr/>
        </p:nvGrpSpPr>
        <p:grpSpPr>
          <a:xfrm>
            <a:off x="6591297" y="2105952"/>
            <a:ext cx="4267203" cy="3626176"/>
            <a:chOff x="5179217" y="1229420"/>
            <a:chExt cx="3200402" cy="2719632"/>
          </a:xfrm>
        </p:grpSpPr>
        <p:pic>
          <p:nvPicPr>
            <p:cNvPr id="5" name="Picture 4" descr="Graphical user interface, text, application, chat or text message&#10;&#10;Description automatically generated">
              <a:extLst>
                <a:ext uri="{FF2B5EF4-FFF2-40B4-BE49-F238E27FC236}">
                  <a16:creationId xmlns:a16="http://schemas.microsoft.com/office/drawing/2014/main" id="{A9620307-2F22-D9EC-875C-2694C1C9E045}"/>
                </a:ext>
              </a:extLst>
            </p:cNvPr>
            <p:cNvPicPr>
              <a:picLocks noChangeAspect="1"/>
            </p:cNvPicPr>
            <p:nvPr/>
          </p:nvPicPr>
          <p:blipFill rotWithShape="1">
            <a:blip r:embed="rId2"/>
            <a:srcRect b="12987"/>
            <a:stretch/>
          </p:blipFill>
          <p:spPr>
            <a:xfrm>
              <a:off x="5200650" y="1229420"/>
              <a:ext cx="3178969" cy="2719632"/>
            </a:xfrm>
            <a:prstGeom prst="rect">
              <a:avLst/>
            </a:prstGeom>
          </p:spPr>
        </p:pic>
        <p:sp>
          <p:nvSpPr>
            <p:cNvPr id="6" name="Rectangle: Rounded Corners 5">
              <a:extLst>
                <a:ext uri="{FF2B5EF4-FFF2-40B4-BE49-F238E27FC236}">
                  <a16:creationId xmlns:a16="http://schemas.microsoft.com/office/drawing/2014/main" id="{968267EA-C150-D607-A0AF-4434C24A48F1}"/>
                </a:ext>
              </a:extLst>
            </p:cNvPr>
            <p:cNvSpPr/>
            <p:nvPr/>
          </p:nvSpPr>
          <p:spPr>
            <a:xfrm>
              <a:off x="5386387" y="1421607"/>
              <a:ext cx="907257" cy="335757"/>
            </a:xfrm>
            <a:prstGeom prst="roundRect">
              <a:avLst/>
            </a:prstGeom>
            <a:noFill/>
          </p:spPr>
          <p:style>
            <a:lnRef idx="2">
              <a:schemeClr val="accent5"/>
            </a:lnRef>
            <a:fillRef idx="1">
              <a:schemeClr val="lt1"/>
            </a:fillRef>
            <a:effectRef idx="0">
              <a:schemeClr val="accent5"/>
            </a:effectRef>
            <a:fontRef idx="minor">
              <a:schemeClr val="dk1"/>
            </a:fontRef>
          </p:style>
          <p:txBody>
            <a:bodyPr rtlCol="0" anchor="ctr"/>
            <a:lstStyle/>
            <a:p>
              <a:pPr algn="ctr"/>
              <a:endParaRPr lang="en-GB" sz="2533"/>
            </a:p>
          </p:txBody>
        </p:sp>
        <p:sp>
          <p:nvSpPr>
            <p:cNvPr id="7" name="Rectangle: Rounded Corners 6">
              <a:extLst>
                <a:ext uri="{FF2B5EF4-FFF2-40B4-BE49-F238E27FC236}">
                  <a16:creationId xmlns:a16="http://schemas.microsoft.com/office/drawing/2014/main" id="{985FA8E3-E954-41A8-06C6-9D8FE59129C3}"/>
                </a:ext>
              </a:extLst>
            </p:cNvPr>
            <p:cNvSpPr/>
            <p:nvPr/>
          </p:nvSpPr>
          <p:spPr>
            <a:xfrm>
              <a:off x="5179217" y="2693195"/>
              <a:ext cx="492921" cy="278607"/>
            </a:xfrm>
            <a:prstGeom prst="roundRect">
              <a:avLst/>
            </a:prstGeom>
            <a:noFill/>
          </p:spPr>
          <p:style>
            <a:lnRef idx="2">
              <a:schemeClr val="accent5"/>
            </a:lnRef>
            <a:fillRef idx="1">
              <a:schemeClr val="lt1"/>
            </a:fillRef>
            <a:effectRef idx="0">
              <a:schemeClr val="accent5"/>
            </a:effectRef>
            <a:fontRef idx="minor">
              <a:schemeClr val="dk1"/>
            </a:fontRef>
          </p:style>
          <p:txBody>
            <a:bodyPr rtlCol="0" anchor="ctr"/>
            <a:lstStyle/>
            <a:p>
              <a:pPr algn="ctr"/>
              <a:endParaRPr lang="en-GB" sz="2533"/>
            </a:p>
          </p:txBody>
        </p:sp>
      </p:grpSp>
      <p:pic>
        <p:nvPicPr>
          <p:cNvPr id="8" name="Picture 7" descr="A picture containing logo&#10;&#10;Description automatically generated">
            <a:extLst>
              <a:ext uri="{FF2B5EF4-FFF2-40B4-BE49-F238E27FC236}">
                <a16:creationId xmlns:a16="http://schemas.microsoft.com/office/drawing/2014/main" id="{722BA686-E94E-A754-B41D-563B8C1610E0}"/>
              </a:ext>
            </a:extLst>
          </p:cNvPr>
          <p:cNvPicPr>
            <a:picLocks noChangeAspect="1"/>
          </p:cNvPicPr>
          <p:nvPr/>
        </p:nvPicPr>
        <p:blipFill>
          <a:blip r:embed="rId3"/>
          <a:stretch>
            <a:fillRect/>
          </a:stretch>
        </p:blipFill>
        <p:spPr>
          <a:xfrm>
            <a:off x="838202" y="2135629"/>
            <a:ext cx="5410197" cy="1434217"/>
          </a:xfrm>
          <a:prstGeom prst="rect">
            <a:avLst/>
          </a:prstGeom>
        </p:spPr>
      </p:pic>
      <p:sp>
        <p:nvSpPr>
          <p:cNvPr id="9" name="TextBox 8">
            <a:extLst>
              <a:ext uri="{FF2B5EF4-FFF2-40B4-BE49-F238E27FC236}">
                <a16:creationId xmlns:a16="http://schemas.microsoft.com/office/drawing/2014/main" id="{F270209A-7CC5-F049-C35F-01A6E694ABE4}"/>
              </a:ext>
            </a:extLst>
          </p:cNvPr>
          <p:cNvSpPr txBox="1"/>
          <p:nvPr/>
        </p:nvSpPr>
        <p:spPr>
          <a:xfrm>
            <a:off x="6534152" y="1581153"/>
            <a:ext cx="4543425" cy="512897"/>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r>
              <a:rPr lang="en-GB" sz="2533">
                <a:solidFill>
                  <a:srgbClr val="0D5364"/>
                </a:solidFill>
              </a:rPr>
              <a:t>2) Vote up the questions </a:t>
            </a:r>
            <a:endParaRPr lang="en-US" sz="2533">
              <a:solidFill>
                <a:srgbClr val="0D5364"/>
              </a:solidFill>
            </a:endParaRPr>
          </a:p>
        </p:txBody>
      </p:sp>
      <p:sp>
        <p:nvSpPr>
          <p:cNvPr id="10" name="TextBox 9">
            <a:extLst>
              <a:ext uri="{FF2B5EF4-FFF2-40B4-BE49-F238E27FC236}">
                <a16:creationId xmlns:a16="http://schemas.microsoft.com/office/drawing/2014/main" id="{975D7F1E-AE6A-10A7-153D-7B848B32C986}"/>
              </a:ext>
            </a:extLst>
          </p:cNvPr>
          <p:cNvSpPr txBox="1"/>
          <p:nvPr/>
        </p:nvSpPr>
        <p:spPr>
          <a:xfrm>
            <a:off x="781051" y="1581151"/>
            <a:ext cx="4589546" cy="512897"/>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r>
              <a:rPr lang="en-GB" sz="2533">
                <a:solidFill>
                  <a:srgbClr val="0D5364"/>
                </a:solidFill>
              </a:rPr>
              <a:t>1) Type down your questions</a:t>
            </a:r>
            <a:endParaRPr lang="en-US" sz="2533">
              <a:solidFill>
                <a:srgbClr val="0D5364"/>
              </a:solidFill>
            </a:endParaRPr>
          </a:p>
        </p:txBody>
      </p:sp>
    </p:spTree>
    <p:extLst>
      <p:ext uri="{BB962C8B-B14F-4D97-AF65-F5344CB8AC3E}">
        <p14:creationId xmlns:p14="http://schemas.microsoft.com/office/powerpoint/2010/main" val="1147943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atin typeface="Arial"/>
                <a:cs typeface="Arial"/>
              </a:rPr>
              <a:t>This info session…</a:t>
            </a:r>
          </a:p>
        </p:txBody>
      </p:sp>
      <p:sp>
        <p:nvSpPr>
          <p:cNvPr id="3" name="Content Placeholder 2"/>
          <p:cNvSpPr>
            <a:spLocks noGrp="1"/>
          </p:cNvSpPr>
          <p:nvPr>
            <p:ph idx="1"/>
          </p:nvPr>
        </p:nvSpPr>
        <p:spPr/>
        <p:txBody>
          <a:bodyPr vert="horz" lIns="91440" tIns="45720" rIns="91440" bIns="45720" rtlCol="0" anchor="t">
            <a:normAutofit/>
          </a:bodyPr>
          <a:lstStyle/>
          <a:p>
            <a:r>
              <a:rPr lang="en-GB" sz="1500">
                <a:latin typeface="Arial"/>
                <a:cs typeface="Arial"/>
              </a:rPr>
              <a:t>Is for Mission Cities considering a 22-month, grant-supported programme of interventions that remove the barriers blocking whole-city transformation, in the context of the EU Cities Mission.</a:t>
            </a:r>
          </a:p>
          <a:p>
            <a:r>
              <a:rPr lang="en-GB" sz="1500" b="1">
                <a:latin typeface="Arial"/>
                <a:cs typeface="Arial"/>
              </a:rPr>
              <a:t>We will cover</a:t>
            </a:r>
            <a:endParaRPr lang="en-GB"/>
          </a:p>
          <a:p>
            <a:pPr lvl="1"/>
            <a:r>
              <a:rPr lang="en-GB" sz="1500">
                <a:latin typeface="Arial"/>
                <a:cs typeface="Arial"/>
              </a:rPr>
              <a:t>The ambition and approach of ECT2, and what has changed since the first ECT call</a:t>
            </a:r>
            <a:endParaRPr lang="en-GB"/>
          </a:p>
          <a:p>
            <a:pPr lvl="1"/>
            <a:r>
              <a:rPr lang="en-GB" sz="1500">
                <a:latin typeface="Arial"/>
                <a:cs typeface="Arial"/>
              </a:rPr>
              <a:t>The six challenge areas, and how impact pathways work</a:t>
            </a:r>
            <a:endParaRPr lang="en-GB"/>
          </a:p>
          <a:p>
            <a:pPr lvl="1"/>
            <a:r>
              <a:rPr lang="en-GB" sz="1500">
                <a:latin typeface="Arial"/>
                <a:cs typeface="Arial"/>
              </a:rPr>
              <a:t>Overview of the eligible activities, funding and the call timeline</a:t>
            </a:r>
            <a:endParaRPr lang="en-GB"/>
          </a:p>
          <a:p>
            <a:r>
              <a:rPr lang="en-GB" sz="1500" b="1">
                <a:latin typeface="Arial"/>
                <a:cs typeface="Arial"/>
              </a:rPr>
              <a:t>We will not cover in detail today</a:t>
            </a:r>
            <a:endParaRPr lang="en-GB"/>
          </a:p>
          <a:p>
            <a:pPr lvl="1"/>
            <a:r>
              <a:rPr sz="1500">
                <a:latin typeface="Arial"/>
                <a:cs typeface="Arial"/>
              </a:rPr>
              <a:t>Eligibility, assessment criteria and the submission platform – </a:t>
            </a:r>
            <a:r>
              <a:rPr sz="1500" b="1">
                <a:latin typeface="Arial"/>
                <a:cs typeface="Arial"/>
              </a:rPr>
              <a:t>29 September</a:t>
            </a:r>
            <a:endParaRPr lang="en-GB"/>
          </a:p>
          <a:p>
            <a:pPr lvl="1"/>
            <a:r>
              <a:rPr lang="en-GB" sz="1500">
                <a:latin typeface="Arial"/>
                <a:cs typeface="Arial"/>
              </a:rPr>
              <a:t>The Impact Framework, indicators and MEL – </a:t>
            </a:r>
            <a:r>
              <a:rPr lang="en-GB" sz="1500" b="1">
                <a:latin typeface="Arial"/>
                <a:cs typeface="Arial"/>
              </a:rPr>
              <a:t>9 October</a:t>
            </a:r>
          </a:p>
          <a:p>
            <a:r>
              <a:rPr lang="en-GB" sz="1500">
                <a:latin typeface="Arial"/>
                <a:cs typeface="Arial"/>
              </a:rPr>
              <a:t>Please keep questions relevant to the content of this session.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14="http://schemas.microsoft.com/office/powerpoint/2010/main" Requires="p14">
          <p:contentPart p14:bwMode="auto" r:id="rId2">
            <p14:nvContentPartPr>
              <p14:cNvPr id="97" name="Ink 14 soft edge 1">
                <a:extLst>
                  <a:ext uri="{FF2B5EF4-FFF2-40B4-BE49-F238E27FC236}">
                    <a16:creationId xmlns:a16="http://schemas.microsoft.com/office/drawing/2014/main" id="{F50C49CF-CEC6-43A9-8B15-DCBFD4A5919D}"/>
                  </a:ext>
                </a:extLst>
              </p14:cNvPr>
              <p14:cNvContentPartPr/>
              <p14:nvPr/>
            </p14:nvContentPartPr>
            <p14:xfrm>
              <a:off x="401503" y="2224239"/>
              <a:ext cx="11373840" cy="1264320"/>
            </p14:xfrm>
          </p:contentPart>
        </mc:Choice>
        <mc:Fallback>
          <p:pic>
            <p:nvPicPr>
              <p:cNvPr id="97" name="Ink 14 soft edge 1">
                <a:extLst>
                  <a:ext uri="{FF2B5EF4-FFF2-40B4-BE49-F238E27FC236}">
                    <a16:creationId xmlns:a16="http://schemas.microsoft.com/office/drawing/2014/main" id="{F50C49CF-CEC6-43A9-8B15-DCBFD4A5919D}"/>
                  </a:ext>
                </a:extLst>
              </p:cNvPr>
              <p:cNvPicPr/>
              <p:nvPr/>
            </p:nvPicPr>
            <p:blipFill>
              <a:blip r:embed="rId3"/>
              <a:stretch>
                <a:fillRect/>
              </a:stretch>
            </p:blipFill>
            <p:spPr>
              <a:xfrm>
                <a:off x="217903" y="1941449"/>
                <a:ext cx="11740680" cy="1829541"/>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98" name="Ink 14 soft edge 2">
                <a:extLst>
                  <a:ext uri="{FF2B5EF4-FFF2-40B4-BE49-F238E27FC236}">
                    <a16:creationId xmlns:a16="http://schemas.microsoft.com/office/drawing/2014/main" id="{590A2323-C6DB-409D-B741-E37B6C7496A9}"/>
                  </a:ext>
                </a:extLst>
              </p14:cNvPr>
              <p14:cNvContentPartPr/>
              <p14:nvPr/>
            </p14:nvContentPartPr>
            <p14:xfrm>
              <a:off x="427503" y="2266239"/>
              <a:ext cx="11373840" cy="1264320"/>
            </p14:xfrm>
          </p:contentPart>
        </mc:Choice>
        <mc:Fallback>
          <p:pic>
            <p:nvPicPr>
              <p:cNvPr id="98" name="Ink 14 soft edge 2">
                <a:extLst>
                  <a:ext uri="{FF2B5EF4-FFF2-40B4-BE49-F238E27FC236}">
                    <a16:creationId xmlns:a16="http://schemas.microsoft.com/office/drawing/2014/main" id="{590A2323-C6DB-409D-B741-E37B6C7496A9}"/>
                  </a:ext>
                </a:extLst>
              </p:cNvPr>
              <p:cNvPicPr/>
              <p:nvPr/>
            </p:nvPicPr>
            <p:blipFill>
              <a:blip r:embed="rId5"/>
              <a:stretch>
                <a:fillRect/>
              </a:stretch>
            </p:blipFill>
            <p:spPr>
              <a:xfrm>
                <a:off x="270903" y="2010297"/>
                <a:ext cx="11686680" cy="1775847"/>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15" name="Ink 14">
                <a:extLst>
                  <a:ext uri="{FF2B5EF4-FFF2-40B4-BE49-F238E27FC236}">
                    <a16:creationId xmlns:a16="http://schemas.microsoft.com/office/drawing/2014/main" id="{B9229AF7-11D5-A774-F96F-73D8DDF8230C}"/>
                  </a:ext>
                </a:extLst>
              </p14:cNvPr>
              <p14:cNvContentPartPr/>
              <p14:nvPr/>
            </p14:nvContentPartPr>
            <p14:xfrm>
              <a:off x="416503" y="2248239"/>
              <a:ext cx="11373840" cy="1264320"/>
            </p14:xfrm>
          </p:contentPart>
        </mc:Choice>
        <mc:Fallback>
          <p:pic>
            <p:nvPicPr>
              <p:cNvPr id="15" name="Ink 14">
                <a:extLst>
                  <a:ext uri="{FF2B5EF4-FFF2-40B4-BE49-F238E27FC236}">
                    <a16:creationId xmlns:a16="http://schemas.microsoft.com/office/drawing/2014/main" id="{B9229AF7-11D5-A774-F96F-73D8DDF8230C}"/>
                  </a:ext>
                </a:extLst>
              </p:cNvPr>
              <p:cNvPicPr/>
              <p:nvPr/>
            </p:nvPicPr>
            <p:blipFill>
              <a:blip r:embed="rId7"/>
              <a:stretch>
                <a:fillRect/>
              </a:stretch>
            </p:blipFill>
            <p:spPr>
              <a:xfrm>
                <a:off x="283303" y="2015564"/>
                <a:ext cx="11639880" cy="1729312"/>
              </a:xfrm>
              <a:prstGeom prst="rect">
                <a:avLst/>
              </a:prstGeom>
            </p:spPr>
          </p:pic>
        </mc:Fallback>
      </mc:AlternateContent>
      <p:sp>
        <p:nvSpPr>
          <p:cNvPr id="2" name="Title 1">
            <a:extLst>
              <a:ext uri="{FF2B5EF4-FFF2-40B4-BE49-F238E27FC236}">
                <a16:creationId xmlns:a16="http://schemas.microsoft.com/office/drawing/2014/main" id="{4F8B3109-3080-0C00-0424-C187FEDBFE9B}"/>
              </a:ext>
            </a:extLst>
          </p:cNvPr>
          <p:cNvSpPr>
            <a:spLocks noGrp="1"/>
          </p:cNvSpPr>
          <p:nvPr>
            <p:ph type="title"/>
          </p:nvPr>
        </p:nvSpPr>
        <p:spPr>
          <a:xfrm>
            <a:off x="432037" y="200950"/>
            <a:ext cx="10515600" cy="1325563"/>
          </a:xfrm>
        </p:spPr>
        <p:txBody>
          <a:bodyPr/>
          <a:lstStyle/>
          <a:p>
            <a:r>
              <a:rPr lang="en-GB"/>
              <a:t>Pilot Cities and Enabling City transformation Programmes Team</a:t>
            </a:r>
          </a:p>
        </p:txBody>
      </p:sp>
      <p:sp>
        <p:nvSpPr>
          <p:cNvPr id="3" name="TextBox 2">
            <a:extLst>
              <a:ext uri="{FF2B5EF4-FFF2-40B4-BE49-F238E27FC236}">
                <a16:creationId xmlns:a16="http://schemas.microsoft.com/office/drawing/2014/main" id="{3FA1E855-301A-B4C8-8D66-A52EA9EE68D8}"/>
              </a:ext>
            </a:extLst>
          </p:cNvPr>
          <p:cNvSpPr txBox="1"/>
          <p:nvPr/>
        </p:nvSpPr>
        <p:spPr>
          <a:xfrm>
            <a:off x="355179" y="4832525"/>
            <a:ext cx="4978992" cy="1015663"/>
          </a:xfrm>
          <a:prstGeom prst="rect">
            <a:avLst/>
          </a:prstGeom>
          <a:noFill/>
        </p:spPr>
        <p:txBody>
          <a:bodyPr wrap="none" rtlCol="0">
            <a:spAutoFit/>
          </a:bodyPr>
          <a:lstStyle/>
          <a:p>
            <a:r>
              <a:rPr lang="en-GB" sz="2000"/>
              <a:t>ECT team: </a:t>
            </a:r>
            <a:r>
              <a:rPr lang="en-GB" sz="2000">
                <a:hlinkClick r:id="rId8">
                  <a:extLst>
                    <a:ext uri="{A12FA001-AC4F-418D-AE19-62706E023703}">
                      <ahyp:hlinkClr xmlns:ahyp="http://schemas.microsoft.com/office/drawing/2018/hyperlinkcolor" val="tx"/>
                    </a:ext>
                  </a:extLst>
                </a:hlinkClick>
              </a:rPr>
              <a:t>E</a:t>
            </a:r>
            <a:r>
              <a:rPr lang="en-GB" sz="2000">
                <a:solidFill>
                  <a:srgbClr val="0563C1"/>
                </a:solidFill>
                <a:hlinkClick r:id="rId8">
                  <a:extLst>
                    <a:ext uri="{A12FA001-AC4F-418D-AE19-62706E023703}">
                      <ahyp:hlinkClr xmlns:ahyp="http://schemas.microsoft.com/office/drawing/2018/hyperlinkcolor" val="tx"/>
                    </a:ext>
                  </a:extLst>
                </a:hlinkClick>
              </a:rPr>
              <a:t>: ect@netzerocities.eu</a:t>
            </a:r>
            <a:r>
              <a:rPr lang="en-GB" sz="2000"/>
              <a:t> </a:t>
            </a:r>
            <a:endParaRPr lang="en-GB" sz="2000">
              <a:solidFill>
                <a:srgbClr val="C00000"/>
              </a:solidFill>
            </a:endParaRPr>
          </a:p>
          <a:p>
            <a:endParaRPr lang="en-GB" sz="2000">
              <a:solidFill>
                <a:srgbClr val="C00000"/>
              </a:solidFill>
            </a:endParaRPr>
          </a:p>
          <a:p>
            <a:r>
              <a:rPr lang="en-GB" sz="2000"/>
              <a:t>Experts interface E</a:t>
            </a:r>
            <a:r>
              <a:rPr lang="en-GB" sz="2000">
                <a:solidFill>
                  <a:srgbClr val="C00000"/>
                </a:solidFill>
              </a:rPr>
              <a:t>: </a:t>
            </a:r>
            <a:r>
              <a:rPr lang="en-GB" sz="2000">
                <a:solidFill>
                  <a:srgbClr val="C00000"/>
                </a:solidFill>
                <a:hlinkClick r:id="rId9"/>
              </a:rPr>
              <a:t>e</a:t>
            </a:r>
            <a:r>
              <a:rPr lang="en-GB" sz="2000">
                <a:hlinkClick r:id="rId9"/>
              </a:rPr>
              <a:t>xperts@climate-kic.org</a:t>
            </a:r>
            <a:r>
              <a:rPr lang="en-GB" sz="2000"/>
              <a:t>  </a:t>
            </a:r>
          </a:p>
        </p:txBody>
      </p:sp>
      <p:grpSp>
        <p:nvGrpSpPr>
          <p:cNvPr id="42" name="Group 41">
            <a:extLst>
              <a:ext uri="{FF2B5EF4-FFF2-40B4-BE49-F238E27FC236}">
                <a16:creationId xmlns:a16="http://schemas.microsoft.com/office/drawing/2014/main" id="{80DCDA92-1B0A-3E9E-E08C-DE5E0D663712}"/>
              </a:ext>
            </a:extLst>
          </p:cNvPr>
          <p:cNvGrpSpPr/>
          <p:nvPr/>
        </p:nvGrpSpPr>
        <p:grpSpPr>
          <a:xfrm>
            <a:off x="7759795" y="1964384"/>
            <a:ext cx="984163" cy="2007688"/>
            <a:chOff x="6907309" y="2162265"/>
            <a:chExt cx="873982" cy="1788546"/>
          </a:xfrm>
        </p:grpSpPr>
        <p:grpSp>
          <p:nvGrpSpPr>
            <p:cNvPr id="93" name="Group 92">
              <a:extLst>
                <a:ext uri="{FF2B5EF4-FFF2-40B4-BE49-F238E27FC236}">
                  <a16:creationId xmlns:a16="http://schemas.microsoft.com/office/drawing/2014/main" id="{7DB4C1D5-1C2D-A37D-BF92-83B8F5BF6525}"/>
                </a:ext>
              </a:extLst>
            </p:cNvPr>
            <p:cNvGrpSpPr/>
            <p:nvPr/>
          </p:nvGrpSpPr>
          <p:grpSpPr>
            <a:xfrm>
              <a:off x="6907309" y="3056538"/>
              <a:ext cx="873982" cy="894273"/>
              <a:chOff x="164700" y="867901"/>
              <a:chExt cx="1647027" cy="894273"/>
            </a:xfrm>
          </p:grpSpPr>
          <p:sp>
            <p:nvSpPr>
              <p:cNvPr id="95" name="Rectangle: Rounded Corners 94">
                <a:extLst>
                  <a:ext uri="{FF2B5EF4-FFF2-40B4-BE49-F238E27FC236}">
                    <a16:creationId xmlns:a16="http://schemas.microsoft.com/office/drawing/2014/main" id="{76B67FC6-2FAE-95A5-5825-4F81CF6501A0}"/>
                  </a:ext>
                </a:extLst>
              </p:cNvPr>
              <p:cNvSpPr/>
              <p:nvPr/>
            </p:nvSpPr>
            <p:spPr>
              <a:xfrm>
                <a:off x="164700" y="867901"/>
                <a:ext cx="1647027" cy="894273"/>
              </a:xfrm>
              <a:prstGeom prst="roundRect">
                <a:avLst/>
              </a:prstGeom>
            </p:spPr>
            <p:style>
              <a:lnRef idx="2">
                <a:schemeClr val="accent1"/>
              </a:lnRef>
              <a:fillRef idx="1">
                <a:schemeClr val="lt1"/>
              </a:fillRef>
              <a:effectRef idx="0">
                <a:schemeClr val="accent1"/>
              </a:effectRef>
              <a:fontRef idx="minor">
                <a:schemeClr val="dk1">
                  <a:hueOff val="0"/>
                  <a:satOff val="0"/>
                  <a:lumOff val="0"/>
                  <a:alphaOff val="0"/>
                </a:schemeClr>
              </a:fontRef>
            </p:style>
            <p:txBody>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endParaRPr lang="en-GB" sz="2800"/>
              </a:p>
            </p:txBody>
          </p:sp>
          <p:sp>
            <p:nvSpPr>
              <p:cNvPr id="96" name="Rectangle: Rounded Corners 4">
                <a:extLst>
                  <a:ext uri="{FF2B5EF4-FFF2-40B4-BE49-F238E27FC236}">
                    <a16:creationId xmlns:a16="http://schemas.microsoft.com/office/drawing/2014/main" id="{A970661E-6A76-F042-E4D7-C478D2288BB6}"/>
                  </a:ext>
                </a:extLst>
              </p:cNvPr>
              <p:cNvSpPr txBox="1"/>
              <p:nvPr/>
            </p:nvSpPr>
            <p:spPr>
              <a:xfrm>
                <a:off x="201064" y="904265"/>
                <a:ext cx="1574299" cy="85790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22860" rIns="22860" bIns="22860" numCol="1" spcCol="1270" anchor="ctr" anchorCtr="0">
                <a:noAutofit/>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0" lvl="0" indent="0" algn="ctr" defTabSz="266700">
                  <a:lnSpc>
                    <a:spcPct val="90000"/>
                  </a:lnSpc>
                  <a:spcBef>
                    <a:spcPct val="0"/>
                  </a:spcBef>
                  <a:spcAft>
                    <a:spcPct val="35000"/>
                  </a:spcAft>
                  <a:buNone/>
                </a:pPr>
                <a:r>
                  <a:rPr lang="en-GB" sz="900" b="1" kern="1200">
                    <a:latin typeface="Arial" panose="020B0604020202020204" pitchFamily="34" charset="0"/>
                    <a:cs typeface="Arial" panose="020B0604020202020204" pitchFamily="34" charset="0"/>
                  </a:rPr>
                  <a:t>Nikhil Chaudhary</a:t>
                </a:r>
              </a:p>
              <a:p>
                <a:pPr lvl="0" algn="ctr" defTabSz="266700">
                  <a:lnSpc>
                    <a:spcPct val="90000"/>
                  </a:lnSpc>
                  <a:spcBef>
                    <a:spcPct val="0"/>
                  </a:spcBef>
                  <a:spcAft>
                    <a:spcPct val="35000"/>
                  </a:spcAft>
                </a:pPr>
                <a:r>
                  <a:rPr lang="en-GB" sz="900" i="1">
                    <a:latin typeface="Arial" panose="020B0604020202020204" pitchFamily="34" charset="0"/>
                    <a:cs typeface="Arial" panose="020B0604020202020204" pitchFamily="34" charset="0"/>
                  </a:rPr>
                  <a:t>Funded Innovation </a:t>
                </a:r>
                <a:r>
                  <a:rPr lang="en-GB" sz="900" i="1">
                    <a:latin typeface="Arial"/>
                    <a:cs typeface="Arial"/>
                  </a:rPr>
                  <a:t>Programmes </a:t>
                </a:r>
                <a:r>
                  <a:rPr lang="en-GB" sz="900" i="1" kern="1200">
                    <a:latin typeface="Arial" panose="020B0604020202020204" pitchFamily="34" charset="0"/>
                    <a:cs typeface="Arial" panose="020B0604020202020204" pitchFamily="34" charset="0"/>
                  </a:rPr>
                  <a:t>Strategic Learning Lead</a:t>
                </a:r>
              </a:p>
            </p:txBody>
          </p:sp>
        </p:grpSp>
        <p:sp>
          <p:nvSpPr>
            <p:cNvPr id="94" name="Flowchart: Connector 93">
              <a:extLst>
                <a:ext uri="{FF2B5EF4-FFF2-40B4-BE49-F238E27FC236}">
                  <a16:creationId xmlns:a16="http://schemas.microsoft.com/office/drawing/2014/main" id="{21078247-B9D2-BF81-D277-7AC013332EB4}"/>
                </a:ext>
              </a:extLst>
            </p:cNvPr>
            <p:cNvSpPr/>
            <p:nvPr/>
          </p:nvSpPr>
          <p:spPr>
            <a:xfrm>
              <a:off x="6975563" y="2162265"/>
              <a:ext cx="737474" cy="744924"/>
            </a:xfrm>
            <a:prstGeom prst="flowChartConnector">
              <a:avLst/>
            </a:prstGeom>
            <a:blipFill>
              <a:blip r:embed="rId10">
                <a:extLst>
                  <a:ext uri="{28A0092B-C50C-407E-A947-70E740481C1C}">
                    <a14:useLocalDpi xmlns:a14="http://schemas.microsoft.com/office/drawing/2010/main" val="0"/>
                  </a:ext>
                </a:extLst>
              </a:blip>
              <a:srcRect/>
              <a:stretch>
                <a:fillRect l="-1000" r="-1000"/>
              </a:stretch>
            </a:blipFill>
          </p:spPr>
          <p:style>
            <a:lnRef idx="2">
              <a:schemeClr val="accent3">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endParaRPr lang="en-GB" sz="2800"/>
            </a:p>
          </p:txBody>
        </p:sp>
      </p:grpSp>
      <p:grpSp>
        <p:nvGrpSpPr>
          <p:cNvPr id="47" name="Group 46">
            <a:extLst>
              <a:ext uri="{FF2B5EF4-FFF2-40B4-BE49-F238E27FC236}">
                <a16:creationId xmlns:a16="http://schemas.microsoft.com/office/drawing/2014/main" id="{3941547B-C4BC-8F8E-13F9-D0555D305087}"/>
              </a:ext>
            </a:extLst>
          </p:cNvPr>
          <p:cNvGrpSpPr/>
          <p:nvPr/>
        </p:nvGrpSpPr>
        <p:grpSpPr>
          <a:xfrm>
            <a:off x="4567962" y="1938348"/>
            <a:ext cx="984163" cy="1838144"/>
            <a:chOff x="4581388" y="4086425"/>
            <a:chExt cx="873982" cy="1637506"/>
          </a:xfrm>
        </p:grpSpPr>
        <p:grpSp>
          <p:nvGrpSpPr>
            <p:cNvPr id="85" name="Group 84">
              <a:extLst>
                <a:ext uri="{FF2B5EF4-FFF2-40B4-BE49-F238E27FC236}">
                  <a16:creationId xmlns:a16="http://schemas.microsoft.com/office/drawing/2014/main" id="{8F42723C-94F8-5A7C-AEF9-AB6BCC43F0BB}"/>
                </a:ext>
              </a:extLst>
            </p:cNvPr>
            <p:cNvGrpSpPr/>
            <p:nvPr/>
          </p:nvGrpSpPr>
          <p:grpSpPr>
            <a:xfrm>
              <a:off x="4581388" y="4979007"/>
              <a:ext cx="873982" cy="744924"/>
              <a:chOff x="975922" y="1735737"/>
              <a:chExt cx="1647027" cy="744924"/>
            </a:xfrm>
          </p:grpSpPr>
          <p:sp>
            <p:nvSpPr>
              <p:cNvPr id="87" name="Rectangle: Rounded Corners 86">
                <a:extLst>
                  <a:ext uri="{FF2B5EF4-FFF2-40B4-BE49-F238E27FC236}">
                    <a16:creationId xmlns:a16="http://schemas.microsoft.com/office/drawing/2014/main" id="{3B80F47C-E60F-7F89-7B83-68B6C95D77CC}"/>
                  </a:ext>
                </a:extLst>
              </p:cNvPr>
              <p:cNvSpPr/>
              <p:nvPr/>
            </p:nvSpPr>
            <p:spPr>
              <a:xfrm>
                <a:off x="975922" y="1735737"/>
                <a:ext cx="1647027" cy="744924"/>
              </a:xfrm>
              <a:prstGeom prst="roundRect">
                <a:avLst/>
              </a:prstGeom>
            </p:spPr>
            <p:style>
              <a:lnRef idx="2">
                <a:schemeClr val="accent1"/>
              </a:lnRef>
              <a:fillRef idx="1">
                <a:schemeClr val="lt1"/>
              </a:fillRef>
              <a:effectRef idx="0">
                <a:schemeClr val="accent1"/>
              </a:effectRef>
              <a:fontRef idx="minor">
                <a:schemeClr val="dk1">
                  <a:hueOff val="0"/>
                  <a:satOff val="0"/>
                  <a:lumOff val="0"/>
                  <a:alphaOff val="0"/>
                </a:schemeClr>
              </a:fontRef>
            </p:style>
            <p:txBody>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endParaRPr lang="en-GB" sz="2800"/>
              </a:p>
            </p:txBody>
          </p:sp>
          <p:sp>
            <p:nvSpPr>
              <p:cNvPr id="88" name="Rectangle: Rounded Corners 4">
                <a:extLst>
                  <a:ext uri="{FF2B5EF4-FFF2-40B4-BE49-F238E27FC236}">
                    <a16:creationId xmlns:a16="http://schemas.microsoft.com/office/drawing/2014/main" id="{943E2556-59CA-0727-83D0-46F721EB0DE5}"/>
                  </a:ext>
                </a:extLst>
              </p:cNvPr>
              <p:cNvSpPr txBox="1"/>
              <p:nvPr/>
            </p:nvSpPr>
            <p:spPr>
              <a:xfrm>
                <a:off x="1012286" y="1772101"/>
                <a:ext cx="1574299" cy="67219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22860" rIns="22860" bIns="22860" numCol="1" spcCol="1270" anchor="ctr" anchorCtr="0">
                <a:noAutofit/>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0" lvl="0" indent="0" algn="ctr" defTabSz="266700">
                  <a:lnSpc>
                    <a:spcPct val="90000"/>
                  </a:lnSpc>
                  <a:spcBef>
                    <a:spcPct val="0"/>
                  </a:spcBef>
                  <a:spcAft>
                    <a:spcPct val="35000"/>
                  </a:spcAft>
                  <a:buNone/>
                </a:pPr>
                <a:r>
                  <a:rPr lang="en-GB" sz="900" b="1" i="0" kern="1200">
                    <a:latin typeface="Arial" panose="020B0604020202020204" pitchFamily="34" charset="0"/>
                    <a:cs typeface="Arial" panose="020B0604020202020204" pitchFamily="34" charset="0"/>
                  </a:rPr>
                  <a:t>Mateusz Hoffmann</a:t>
                </a:r>
              </a:p>
              <a:p>
                <a:pPr lvl="0" algn="ctr" defTabSz="266700">
                  <a:lnSpc>
                    <a:spcPct val="90000"/>
                  </a:lnSpc>
                  <a:spcBef>
                    <a:spcPct val="0"/>
                  </a:spcBef>
                  <a:spcAft>
                    <a:spcPct val="35000"/>
                  </a:spcAft>
                </a:pPr>
                <a:r>
                  <a:rPr lang="en-GB" sz="900" i="1">
                    <a:latin typeface="Arial" panose="020B0604020202020204" pitchFamily="34" charset="0"/>
                    <a:cs typeface="Arial" panose="020B0604020202020204" pitchFamily="34" charset="0"/>
                  </a:rPr>
                  <a:t>Funded Innovation </a:t>
                </a:r>
                <a:r>
                  <a:rPr lang="en-GB" sz="900" i="1">
                    <a:latin typeface="Arial"/>
                    <a:cs typeface="Arial"/>
                  </a:rPr>
                  <a:t>Programmes </a:t>
                </a:r>
                <a:r>
                  <a:rPr lang="en-GB" sz="900" b="0" i="1" kern="1200">
                    <a:latin typeface="Arial" panose="020B0604020202020204" pitchFamily="34" charset="0"/>
                    <a:cs typeface="Arial" panose="020B0604020202020204" pitchFamily="34" charset="0"/>
                  </a:rPr>
                  <a:t>Project Officer</a:t>
                </a:r>
                <a:endParaRPr lang="en-GB" sz="900" b="0" i="0" kern="1200">
                  <a:latin typeface="Arial" panose="020B0604020202020204" pitchFamily="34" charset="0"/>
                  <a:cs typeface="Arial" panose="020B0604020202020204" pitchFamily="34" charset="0"/>
                </a:endParaRPr>
              </a:p>
            </p:txBody>
          </p:sp>
        </p:grpSp>
        <p:sp>
          <p:nvSpPr>
            <p:cNvPr id="86" name="Flowchart: Connector 85">
              <a:extLst>
                <a:ext uri="{FF2B5EF4-FFF2-40B4-BE49-F238E27FC236}">
                  <a16:creationId xmlns:a16="http://schemas.microsoft.com/office/drawing/2014/main" id="{095DACAC-AE6D-3175-079A-695E7667D123}"/>
                </a:ext>
              </a:extLst>
            </p:cNvPr>
            <p:cNvSpPr/>
            <p:nvPr/>
          </p:nvSpPr>
          <p:spPr>
            <a:xfrm>
              <a:off x="4649642" y="4086425"/>
              <a:ext cx="737474" cy="744924"/>
            </a:xfrm>
            <a:prstGeom prst="flowChartConnector">
              <a:avLst/>
            </a:prstGeom>
            <a:blipFill>
              <a:blip r:embed="rId11">
                <a:extLst>
                  <a:ext uri="{28A0092B-C50C-407E-A947-70E740481C1C}">
                    <a14:useLocalDpi xmlns:a14="http://schemas.microsoft.com/office/drawing/2010/main" val="0"/>
                  </a:ext>
                </a:extLst>
              </a:blip>
              <a:srcRect/>
              <a:stretch>
                <a:fillRect l="-1000" r="-1000"/>
              </a:stretch>
            </a:blipFill>
          </p:spPr>
          <p:style>
            <a:lnRef idx="2">
              <a:schemeClr val="accent3">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endParaRPr lang="en-GB" sz="2800"/>
            </a:p>
          </p:txBody>
        </p:sp>
      </p:grpSp>
      <p:grpSp>
        <p:nvGrpSpPr>
          <p:cNvPr id="55" name="Group 54">
            <a:extLst>
              <a:ext uri="{FF2B5EF4-FFF2-40B4-BE49-F238E27FC236}">
                <a16:creationId xmlns:a16="http://schemas.microsoft.com/office/drawing/2014/main" id="{47D0A4D8-0192-7F9E-F19B-FE7598BFD064}"/>
              </a:ext>
            </a:extLst>
          </p:cNvPr>
          <p:cNvGrpSpPr/>
          <p:nvPr/>
        </p:nvGrpSpPr>
        <p:grpSpPr>
          <a:xfrm>
            <a:off x="9347592" y="2446604"/>
            <a:ext cx="984163" cy="2122727"/>
            <a:chOff x="7301556" y="4086571"/>
            <a:chExt cx="873982" cy="1891028"/>
          </a:xfrm>
        </p:grpSpPr>
        <p:grpSp>
          <p:nvGrpSpPr>
            <p:cNvPr id="77" name="Group 76">
              <a:extLst>
                <a:ext uri="{FF2B5EF4-FFF2-40B4-BE49-F238E27FC236}">
                  <a16:creationId xmlns:a16="http://schemas.microsoft.com/office/drawing/2014/main" id="{B48A8384-B7A1-78DB-7799-EC091A3C0CA9}"/>
                </a:ext>
              </a:extLst>
            </p:cNvPr>
            <p:cNvGrpSpPr/>
            <p:nvPr/>
          </p:nvGrpSpPr>
          <p:grpSpPr>
            <a:xfrm>
              <a:off x="7301556" y="4979006"/>
              <a:ext cx="873982" cy="998593"/>
              <a:chOff x="975922" y="3471410"/>
              <a:chExt cx="1647027" cy="998593"/>
            </a:xfrm>
          </p:grpSpPr>
          <p:sp>
            <p:nvSpPr>
              <p:cNvPr id="79" name="Rectangle: Rounded Corners 78">
                <a:extLst>
                  <a:ext uri="{FF2B5EF4-FFF2-40B4-BE49-F238E27FC236}">
                    <a16:creationId xmlns:a16="http://schemas.microsoft.com/office/drawing/2014/main" id="{00667608-202B-1276-EBA5-89B8947AF8D3}"/>
                  </a:ext>
                </a:extLst>
              </p:cNvPr>
              <p:cNvSpPr/>
              <p:nvPr/>
            </p:nvSpPr>
            <p:spPr>
              <a:xfrm>
                <a:off x="975922" y="3471410"/>
                <a:ext cx="1647027" cy="998592"/>
              </a:xfrm>
              <a:prstGeom prst="roundRect">
                <a:avLst/>
              </a:prstGeom>
            </p:spPr>
            <p:style>
              <a:lnRef idx="2">
                <a:schemeClr val="accent1"/>
              </a:lnRef>
              <a:fillRef idx="1">
                <a:schemeClr val="lt1"/>
              </a:fillRef>
              <a:effectRef idx="0">
                <a:schemeClr val="accent1"/>
              </a:effectRef>
              <a:fontRef idx="minor">
                <a:schemeClr val="dk1">
                  <a:hueOff val="0"/>
                  <a:satOff val="0"/>
                  <a:lumOff val="0"/>
                  <a:alphaOff val="0"/>
                </a:schemeClr>
              </a:fontRef>
            </p:style>
            <p:txBody>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endParaRPr lang="en-GB" sz="2800"/>
              </a:p>
            </p:txBody>
          </p:sp>
          <p:sp>
            <p:nvSpPr>
              <p:cNvPr id="80" name="Rectangle: Rounded Corners 4">
                <a:extLst>
                  <a:ext uri="{FF2B5EF4-FFF2-40B4-BE49-F238E27FC236}">
                    <a16:creationId xmlns:a16="http://schemas.microsoft.com/office/drawing/2014/main" id="{62AE6237-98F5-9644-8EB0-C20B5E28DAEC}"/>
                  </a:ext>
                </a:extLst>
              </p:cNvPr>
              <p:cNvSpPr txBox="1"/>
              <p:nvPr/>
            </p:nvSpPr>
            <p:spPr>
              <a:xfrm>
                <a:off x="1012286" y="3507775"/>
                <a:ext cx="1574300" cy="96222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22860" rIns="22860" bIns="22860" numCol="1" spcCol="1270" anchor="ctr" anchorCtr="0">
                <a:noAutofit/>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0" lvl="0" indent="0" algn="ctr" defTabSz="266700">
                  <a:lnSpc>
                    <a:spcPct val="90000"/>
                  </a:lnSpc>
                  <a:spcBef>
                    <a:spcPct val="0"/>
                  </a:spcBef>
                  <a:spcAft>
                    <a:spcPct val="35000"/>
                  </a:spcAft>
                  <a:buNone/>
                </a:pPr>
                <a:r>
                  <a:rPr lang="en-GB" sz="900" b="1" kern="1200">
                    <a:latin typeface="Arial" panose="020B0604020202020204" pitchFamily="34" charset="0"/>
                    <a:cs typeface="Arial" panose="020B0604020202020204" pitchFamily="34" charset="0"/>
                  </a:rPr>
                  <a:t>Ilenia Piergallini</a:t>
                </a:r>
              </a:p>
              <a:p>
                <a:pPr lvl="0" algn="ctr" defTabSz="266700">
                  <a:lnSpc>
                    <a:spcPct val="90000"/>
                  </a:lnSpc>
                  <a:spcBef>
                    <a:spcPct val="0"/>
                  </a:spcBef>
                  <a:spcAft>
                    <a:spcPct val="35000"/>
                  </a:spcAft>
                </a:pPr>
                <a:r>
                  <a:rPr lang="en-GB" sz="900" i="1">
                    <a:latin typeface="Arial" panose="020B0604020202020204" pitchFamily="34" charset="0"/>
                    <a:cs typeface="Arial" panose="020B0604020202020204" pitchFamily="34" charset="0"/>
                  </a:rPr>
                  <a:t>Funded Innovation </a:t>
                </a:r>
                <a:r>
                  <a:rPr lang="en-GB" sz="900" i="1">
                    <a:latin typeface="Arial"/>
                    <a:cs typeface="Arial"/>
                  </a:rPr>
                  <a:t>Programmes </a:t>
                </a:r>
                <a:r>
                  <a:rPr lang="en-GB" sz="900" i="1" kern="1200">
                    <a:latin typeface="Arial" panose="020B0604020202020204" pitchFamily="34" charset="0"/>
                    <a:cs typeface="Arial" panose="020B0604020202020204" pitchFamily="34" charset="0"/>
                  </a:rPr>
                  <a:t>Learning &amp; Impact specialist</a:t>
                </a:r>
              </a:p>
            </p:txBody>
          </p:sp>
        </p:grpSp>
        <p:sp>
          <p:nvSpPr>
            <p:cNvPr id="78" name="Flowchart: Connector 77">
              <a:extLst>
                <a:ext uri="{FF2B5EF4-FFF2-40B4-BE49-F238E27FC236}">
                  <a16:creationId xmlns:a16="http://schemas.microsoft.com/office/drawing/2014/main" id="{E5D8A7C7-4C4B-0F4F-5DB0-BCC01EE18F70}"/>
                </a:ext>
              </a:extLst>
            </p:cNvPr>
            <p:cNvSpPr/>
            <p:nvPr/>
          </p:nvSpPr>
          <p:spPr>
            <a:xfrm>
              <a:off x="7369810" y="4086571"/>
              <a:ext cx="737474" cy="744924"/>
            </a:xfrm>
            <a:prstGeom prst="flowChartConnector">
              <a:avLst/>
            </a:prstGeom>
            <a:blipFill>
              <a:blip r:embed="rId12">
                <a:extLst>
                  <a:ext uri="{28A0092B-C50C-407E-A947-70E740481C1C}">
                    <a14:useLocalDpi xmlns:a14="http://schemas.microsoft.com/office/drawing/2010/main" val="0"/>
                  </a:ext>
                </a:extLst>
              </a:blip>
              <a:srcRect/>
              <a:stretch>
                <a:fillRect l="-1000" r="-1000"/>
              </a:stretch>
            </a:blipFill>
          </p:spPr>
          <p:style>
            <a:lnRef idx="2">
              <a:schemeClr val="accent3">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endParaRPr lang="en-GB" sz="2800"/>
            </a:p>
          </p:txBody>
        </p:sp>
      </p:grpSp>
      <p:grpSp>
        <p:nvGrpSpPr>
          <p:cNvPr id="57" name="Group 56">
            <a:extLst>
              <a:ext uri="{FF2B5EF4-FFF2-40B4-BE49-F238E27FC236}">
                <a16:creationId xmlns:a16="http://schemas.microsoft.com/office/drawing/2014/main" id="{AE26A7F5-034F-A659-A6DB-6E6BA7470CC6}"/>
              </a:ext>
            </a:extLst>
          </p:cNvPr>
          <p:cNvGrpSpPr/>
          <p:nvPr/>
        </p:nvGrpSpPr>
        <p:grpSpPr>
          <a:xfrm>
            <a:off x="1300182" y="1938348"/>
            <a:ext cx="984163" cy="1914553"/>
            <a:chOff x="5550777" y="1549399"/>
            <a:chExt cx="984163" cy="1914553"/>
          </a:xfrm>
        </p:grpSpPr>
        <p:grpSp>
          <p:nvGrpSpPr>
            <p:cNvPr id="73" name="Group 72">
              <a:extLst>
                <a:ext uri="{FF2B5EF4-FFF2-40B4-BE49-F238E27FC236}">
                  <a16:creationId xmlns:a16="http://schemas.microsoft.com/office/drawing/2014/main" id="{F0CF9B5C-2985-D387-E153-A19B567C7752}"/>
                </a:ext>
              </a:extLst>
            </p:cNvPr>
            <p:cNvGrpSpPr/>
            <p:nvPr/>
          </p:nvGrpSpPr>
          <p:grpSpPr>
            <a:xfrm>
              <a:off x="5550777" y="2554612"/>
              <a:ext cx="984163" cy="909340"/>
              <a:chOff x="164700" y="867901"/>
              <a:chExt cx="1647026" cy="790783"/>
            </a:xfrm>
          </p:grpSpPr>
          <p:sp>
            <p:nvSpPr>
              <p:cNvPr id="75" name="Rectangle: Rounded Corners 74">
                <a:extLst>
                  <a:ext uri="{FF2B5EF4-FFF2-40B4-BE49-F238E27FC236}">
                    <a16:creationId xmlns:a16="http://schemas.microsoft.com/office/drawing/2014/main" id="{33130F3D-FF4C-332D-E854-4EC1C35609D5}"/>
                  </a:ext>
                </a:extLst>
              </p:cNvPr>
              <p:cNvSpPr/>
              <p:nvPr/>
            </p:nvSpPr>
            <p:spPr>
              <a:xfrm>
                <a:off x="164700" y="867901"/>
                <a:ext cx="1647026" cy="744924"/>
              </a:xfrm>
              <a:prstGeom prst="roundRect">
                <a:avLst/>
              </a:prstGeom>
            </p:spPr>
            <p:style>
              <a:lnRef idx="2">
                <a:schemeClr val="accent1"/>
              </a:lnRef>
              <a:fillRef idx="1">
                <a:schemeClr val="lt1"/>
              </a:fillRef>
              <a:effectRef idx="0">
                <a:schemeClr val="accent1"/>
              </a:effectRef>
              <a:fontRef idx="minor">
                <a:schemeClr val="dk1">
                  <a:hueOff val="0"/>
                  <a:satOff val="0"/>
                  <a:lumOff val="0"/>
                  <a:alphaOff val="0"/>
                </a:schemeClr>
              </a:fontRef>
            </p:style>
            <p:txBody>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endParaRPr lang="en-GB" sz="2800"/>
              </a:p>
            </p:txBody>
          </p:sp>
          <p:sp>
            <p:nvSpPr>
              <p:cNvPr id="76" name="Rectangle: Rounded Corners 4">
                <a:extLst>
                  <a:ext uri="{FF2B5EF4-FFF2-40B4-BE49-F238E27FC236}">
                    <a16:creationId xmlns:a16="http://schemas.microsoft.com/office/drawing/2014/main" id="{B13D338F-40EC-796E-A712-78D8C0A210D1}"/>
                  </a:ext>
                </a:extLst>
              </p:cNvPr>
              <p:cNvSpPr txBox="1"/>
              <p:nvPr/>
            </p:nvSpPr>
            <p:spPr>
              <a:xfrm>
                <a:off x="186156" y="986488"/>
                <a:ext cx="1574299" cy="67219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22860" rIns="22860" bIns="22860" numCol="1" spcCol="1270" anchor="ctr" anchorCtr="0">
                <a:noAutofit/>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algn="ctr" defTabSz="266700">
                  <a:lnSpc>
                    <a:spcPct val="90000"/>
                  </a:lnSpc>
                  <a:spcBef>
                    <a:spcPct val="0"/>
                  </a:spcBef>
                  <a:spcAft>
                    <a:spcPct val="35000"/>
                  </a:spcAft>
                </a:pPr>
                <a:r>
                  <a:rPr lang="en-GB" sz="900" b="1">
                    <a:latin typeface="Arial"/>
                    <a:cs typeface="Arial"/>
                  </a:rPr>
                  <a:t>Jessica Fonti</a:t>
                </a:r>
                <a:endParaRPr lang="en-GB" sz="900" b="1" kern="1200">
                  <a:latin typeface="Arial" panose="020B0604020202020204" pitchFamily="34" charset="0"/>
                  <a:cs typeface="Arial" panose="020B0604020202020204" pitchFamily="34" charset="0"/>
                </a:endParaRPr>
              </a:p>
              <a:p>
                <a:pPr marL="0" lvl="0" indent="0" algn="ctr" defTabSz="266700">
                  <a:lnSpc>
                    <a:spcPct val="90000"/>
                  </a:lnSpc>
                  <a:spcBef>
                    <a:spcPct val="0"/>
                  </a:spcBef>
                  <a:spcAft>
                    <a:spcPct val="35000"/>
                  </a:spcAft>
                  <a:buNone/>
                </a:pPr>
                <a:r>
                  <a:rPr lang="en-GB" sz="900" i="1" kern="1200">
                    <a:latin typeface="Arial" panose="020B0604020202020204" pitchFamily="34" charset="0"/>
                    <a:cs typeface="Arial" panose="020B0604020202020204" pitchFamily="34" charset="0"/>
                  </a:rPr>
                  <a:t>Funded Innovation </a:t>
                </a:r>
                <a:r>
                  <a:rPr lang="en-GB" sz="900" i="1" kern="1200">
                    <a:latin typeface="Arial"/>
                    <a:cs typeface="Arial"/>
                  </a:rPr>
                  <a:t>Programmes Project Manager</a:t>
                </a:r>
              </a:p>
              <a:p>
                <a:pPr marL="0" lvl="0" indent="0" algn="ctr" defTabSz="266700">
                  <a:lnSpc>
                    <a:spcPct val="90000"/>
                  </a:lnSpc>
                  <a:spcBef>
                    <a:spcPct val="0"/>
                  </a:spcBef>
                  <a:spcAft>
                    <a:spcPct val="35000"/>
                  </a:spcAft>
                  <a:buNone/>
                </a:pPr>
                <a:endParaRPr lang="en-GB" sz="900" i="1" kern="1200">
                  <a:latin typeface="Arial" panose="020B0604020202020204" pitchFamily="34" charset="0"/>
                  <a:cs typeface="Arial" panose="020B0604020202020204" pitchFamily="34" charset="0"/>
                </a:endParaRPr>
              </a:p>
            </p:txBody>
          </p:sp>
        </p:grpSp>
        <p:pic>
          <p:nvPicPr>
            <p:cNvPr id="74" name="Picture 73" descr="A person with her hand on her chin&#10;&#10;Description automatically generated">
              <a:extLst>
                <a:ext uri="{FF2B5EF4-FFF2-40B4-BE49-F238E27FC236}">
                  <a16:creationId xmlns:a16="http://schemas.microsoft.com/office/drawing/2014/main" id="{6E761EBB-C483-DAB8-71E0-3F37E0073641}"/>
                </a:ext>
              </a:extLst>
            </p:cNvPr>
            <p:cNvPicPr>
              <a:picLocks noChangeAspect="1"/>
            </p:cNvPicPr>
            <p:nvPr/>
          </p:nvPicPr>
          <p:blipFill>
            <a:blip r:embed="rId13"/>
            <a:srcRect t="559" b="559"/>
            <a:stretch>
              <a:fillRect/>
            </a:stretch>
          </p:blipFill>
          <p:spPr>
            <a:xfrm>
              <a:off x="5552708" y="1549399"/>
              <a:ext cx="891199" cy="838200"/>
            </a:xfrm>
            <a:prstGeom prst="rect">
              <a:avLst/>
            </a:prstGeom>
          </p:spPr>
        </p:pic>
      </p:grpSp>
      <p:pic>
        <p:nvPicPr>
          <p:cNvPr id="9" name="Picture 8">
            <a:extLst>
              <a:ext uri="{FF2B5EF4-FFF2-40B4-BE49-F238E27FC236}">
                <a16:creationId xmlns:a16="http://schemas.microsoft.com/office/drawing/2014/main" id="{E5A9BC5E-7F30-9212-DCE8-84FAA1B88F87}"/>
              </a:ext>
            </a:extLst>
          </p:cNvPr>
          <p:cNvPicPr>
            <a:picLocks noChangeAspect="1"/>
          </p:cNvPicPr>
          <p:nvPr/>
        </p:nvPicPr>
        <p:blipFill>
          <a:blip r:embed="rId14"/>
          <a:srcRect l="12082" r="12082"/>
          <a:stretch>
            <a:fillRect/>
          </a:stretch>
        </p:blipFill>
        <p:spPr>
          <a:xfrm>
            <a:off x="2924088" y="2519641"/>
            <a:ext cx="830446" cy="823426"/>
          </a:xfrm>
          <a:prstGeom prst="ellipse">
            <a:avLst/>
          </a:prstGeom>
          <a:ln w="12700" cap="rnd">
            <a:solidFill>
              <a:srgbClr val="61B8AF"/>
            </a:solidFill>
          </a:ln>
          <a:effectLst/>
          <a:scene3d>
            <a:camera prst="orthographicFront"/>
            <a:lightRig rig="contrasting" dir="t">
              <a:rot lat="0" lon="0" rev="3000000"/>
            </a:lightRig>
          </a:scene3d>
          <a:sp3d contourW="7620">
            <a:bevelT w="95250" h="31750"/>
            <a:contourClr>
              <a:srgbClr val="333333"/>
            </a:contourClr>
          </a:sp3d>
        </p:spPr>
      </p:pic>
      <p:sp>
        <p:nvSpPr>
          <p:cNvPr id="7" name="Flowchart: Alternate Process 90">
            <a:extLst>
              <a:ext uri="{FF2B5EF4-FFF2-40B4-BE49-F238E27FC236}">
                <a16:creationId xmlns:a16="http://schemas.microsoft.com/office/drawing/2014/main" id="{D1985E42-B414-BA8E-3371-0C89807CE30F}"/>
              </a:ext>
            </a:extLst>
          </p:cNvPr>
          <p:cNvSpPr/>
          <p:nvPr/>
        </p:nvSpPr>
        <p:spPr>
          <a:xfrm>
            <a:off x="2820823" y="3543261"/>
            <a:ext cx="1069567" cy="1029379"/>
          </a:xfrm>
          <a:prstGeom prst="flowChartAlternateProcess">
            <a:avLst/>
          </a:prstGeom>
        </p:spPr>
        <p:style>
          <a:lnRef idx="2">
            <a:schemeClr val="accent1"/>
          </a:lnRef>
          <a:fillRef idx="1">
            <a:schemeClr val="lt1"/>
          </a:fillRef>
          <a:effectRef idx="0">
            <a:schemeClr val="accent1"/>
          </a:effectRef>
          <a:fontRef idx="minor">
            <a:schemeClr val="dk1">
              <a:hueOff val="0"/>
              <a:satOff val="0"/>
              <a:lumOff val="0"/>
              <a:alphaOff val="0"/>
            </a:schemeClr>
          </a:fontRef>
        </p:style>
        <p:txBody>
          <a:bodyPr lIns="91440" tIns="45720" rIns="91440" bIns="45720" anchor="t"/>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algn="ctr">
              <a:lnSpc>
                <a:spcPct val="90000"/>
              </a:lnSpc>
              <a:spcBef>
                <a:spcPct val="0"/>
              </a:spcBef>
              <a:spcAft>
                <a:spcPct val="35000"/>
              </a:spcAft>
            </a:pPr>
            <a:r>
              <a:rPr lang="en-GB" sz="900" b="1">
                <a:latin typeface="Arial"/>
                <a:ea typeface="Calibri"/>
                <a:cs typeface="Arial"/>
              </a:rPr>
              <a:t>Kimmy Lahr</a:t>
            </a:r>
          </a:p>
          <a:p>
            <a:pPr algn="ctr">
              <a:lnSpc>
                <a:spcPct val="90000"/>
              </a:lnSpc>
              <a:spcBef>
                <a:spcPct val="0"/>
              </a:spcBef>
              <a:spcAft>
                <a:spcPct val="35000"/>
              </a:spcAft>
            </a:pPr>
            <a:r>
              <a:rPr lang="en-GB" sz="900" i="1">
                <a:latin typeface="Arial" panose="020B0604020202020204" pitchFamily="34" charset="0"/>
                <a:cs typeface="Arial" panose="020B0604020202020204" pitchFamily="34" charset="0"/>
              </a:rPr>
              <a:t>Funded Innovation </a:t>
            </a:r>
            <a:r>
              <a:rPr lang="en-GB" sz="900" i="1">
                <a:latin typeface="Arial"/>
                <a:cs typeface="Arial"/>
              </a:rPr>
              <a:t>Programmes </a:t>
            </a:r>
            <a:r>
              <a:rPr lang="en-GB" sz="900" i="1">
                <a:latin typeface="Arial"/>
                <a:ea typeface="Calibri"/>
                <a:cs typeface="Arial"/>
              </a:rPr>
              <a:t>Project Officer</a:t>
            </a:r>
            <a:endParaRPr lang="en-GB" sz="900">
              <a:latin typeface="Arial"/>
              <a:ea typeface="Calibri"/>
              <a:cs typeface="Arial"/>
            </a:endParaRPr>
          </a:p>
          <a:p>
            <a:endParaRPr lang="en-GB" sz="2800">
              <a:ea typeface="Calibri"/>
              <a:cs typeface="Calibri"/>
            </a:endParaRPr>
          </a:p>
        </p:txBody>
      </p:sp>
      <p:grpSp>
        <p:nvGrpSpPr>
          <p:cNvPr id="4" name="Group 3">
            <a:extLst>
              <a:ext uri="{FF2B5EF4-FFF2-40B4-BE49-F238E27FC236}">
                <a16:creationId xmlns:a16="http://schemas.microsoft.com/office/drawing/2014/main" id="{8B3B75B9-47F8-F66F-B7DF-7E63CEF5F9BC}"/>
              </a:ext>
            </a:extLst>
          </p:cNvPr>
          <p:cNvGrpSpPr/>
          <p:nvPr/>
        </p:nvGrpSpPr>
        <p:grpSpPr>
          <a:xfrm>
            <a:off x="6098060" y="3506963"/>
            <a:ext cx="1212104" cy="963025"/>
            <a:chOff x="889547" y="1735737"/>
            <a:chExt cx="1873788" cy="744924"/>
          </a:xfrm>
        </p:grpSpPr>
        <p:sp>
          <p:nvSpPr>
            <p:cNvPr id="6" name="Rectangle: Rounded Corners 5">
              <a:extLst>
                <a:ext uri="{FF2B5EF4-FFF2-40B4-BE49-F238E27FC236}">
                  <a16:creationId xmlns:a16="http://schemas.microsoft.com/office/drawing/2014/main" id="{0AA9EE75-3106-EF25-2589-E8298EBE26D5}"/>
                </a:ext>
              </a:extLst>
            </p:cNvPr>
            <p:cNvSpPr/>
            <p:nvPr/>
          </p:nvSpPr>
          <p:spPr>
            <a:xfrm>
              <a:off x="889547" y="1735737"/>
              <a:ext cx="1825688" cy="744924"/>
            </a:xfrm>
            <a:prstGeom prst="roundRect">
              <a:avLst/>
            </a:prstGeom>
          </p:spPr>
          <p:style>
            <a:lnRef idx="2">
              <a:schemeClr val="accent1"/>
            </a:lnRef>
            <a:fillRef idx="1">
              <a:schemeClr val="lt1"/>
            </a:fillRef>
            <a:effectRef idx="0">
              <a:schemeClr val="accent1"/>
            </a:effectRef>
            <a:fontRef idx="minor">
              <a:schemeClr val="dk1">
                <a:hueOff val="0"/>
                <a:satOff val="0"/>
                <a:lumOff val="0"/>
                <a:alphaOff val="0"/>
              </a:schemeClr>
            </a:fontRef>
          </p:style>
          <p:txBody>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8" name="Rectangle: Rounded Corners 4">
              <a:extLst>
                <a:ext uri="{FF2B5EF4-FFF2-40B4-BE49-F238E27FC236}">
                  <a16:creationId xmlns:a16="http://schemas.microsoft.com/office/drawing/2014/main" id="{226FDE70-475F-7421-FB08-28D7F7E6D55F}"/>
                </a:ext>
              </a:extLst>
            </p:cNvPr>
            <p:cNvSpPr txBox="1"/>
            <p:nvPr/>
          </p:nvSpPr>
          <p:spPr>
            <a:xfrm>
              <a:off x="889547" y="1772101"/>
              <a:ext cx="1873788" cy="64681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860" tIns="22860" rIns="22860" bIns="22860" numCol="1" spcCol="1270" anchor="ctr" anchorCtr="0">
              <a:noAutofit/>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algn="ctr" defTabSz="266700">
                <a:lnSpc>
                  <a:spcPct val="90000"/>
                </a:lnSpc>
                <a:spcBef>
                  <a:spcPct val="0"/>
                </a:spcBef>
                <a:spcAft>
                  <a:spcPct val="35000"/>
                </a:spcAft>
                <a:defRPr/>
              </a:pPr>
              <a:r>
                <a:rPr lang="en-GB" sz="1000" b="1">
                  <a:solidFill>
                    <a:prstClr val="black">
                      <a:hueOff val="0"/>
                      <a:satOff val="0"/>
                      <a:lumOff val="0"/>
                      <a:alphaOff val="0"/>
                    </a:prstClr>
                  </a:solidFill>
                  <a:latin typeface="Arial"/>
                  <a:cs typeface="Arial"/>
                </a:rPr>
                <a:t>Nicholas Ansell</a:t>
              </a:r>
              <a:endParaRPr lang="en-US"/>
            </a:p>
            <a:p>
              <a:pPr algn="ctr" defTabSz="266700">
                <a:lnSpc>
                  <a:spcPct val="90000"/>
                </a:lnSpc>
                <a:spcBef>
                  <a:spcPct val="0"/>
                </a:spcBef>
                <a:spcAft>
                  <a:spcPct val="35000"/>
                </a:spcAft>
                <a:defRPr/>
              </a:pPr>
              <a:r>
                <a:rPr kumimoji="0" lang="pl-PL" sz="1000" b="0" i="1" u="none" strike="noStrike" kern="1200" cap="none" spc="0" normalizeH="0" baseline="0" noProof="0">
                  <a:ln>
                    <a:noFill/>
                  </a:ln>
                  <a:solidFill>
                    <a:prstClr val="black">
                      <a:hueOff val="0"/>
                      <a:satOff val="0"/>
                      <a:lumOff val="0"/>
                      <a:alphaOff val="0"/>
                    </a:prstClr>
                  </a:solidFill>
                  <a:effectLst/>
                  <a:uLnTx/>
                  <a:uFillTx/>
                  <a:latin typeface="Arial"/>
                  <a:cs typeface="Arial"/>
                </a:rPr>
                <a:t>NetZeroCities</a:t>
              </a:r>
              <a:r>
                <a:rPr kumimoji="0" lang="en-GB" sz="1000" b="0" i="1" u="none" strike="noStrike" kern="1200" cap="none" spc="0" normalizeH="0" baseline="0" noProof="0">
                  <a:ln>
                    <a:noFill/>
                  </a:ln>
                  <a:solidFill>
                    <a:prstClr val="black">
                      <a:hueOff val="0"/>
                      <a:satOff val="0"/>
                      <a:lumOff val="0"/>
                      <a:alphaOff val="0"/>
                    </a:prstClr>
                  </a:solidFill>
                  <a:effectLst/>
                  <a:uLnTx/>
                  <a:uFillTx/>
                  <a:latin typeface="Arial"/>
                  <a:cs typeface="Arial"/>
                </a:rPr>
                <a:t> </a:t>
              </a:r>
              <a:r>
                <a:rPr lang="en-GB" sz="1000" i="1">
                  <a:solidFill>
                    <a:prstClr val="black">
                      <a:hueOff val="0"/>
                      <a:satOff val="0"/>
                      <a:lumOff val="0"/>
                      <a:alphaOff val="0"/>
                    </a:prstClr>
                  </a:solidFill>
                  <a:latin typeface="Arial"/>
                  <a:cs typeface="Arial"/>
                </a:rPr>
                <a:t>Portfolio Learning and Impact Manager</a:t>
              </a:r>
              <a:endParaRPr lang="en-GB" sz="1000" b="0" i="1" u="none" strike="noStrike" kern="1200" cap="none" spc="0" normalizeH="0" baseline="0" noProof="0">
                <a:ln>
                  <a:noFill/>
                </a:ln>
                <a:solidFill>
                  <a:prstClr val="black">
                    <a:hueOff val="0"/>
                    <a:satOff val="0"/>
                    <a:lumOff val="0"/>
                    <a:alphaOff val="0"/>
                  </a:prstClr>
                </a:solidFill>
                <a:effectLst/>
                <a:uLnTx/>
                <a:uFillTx/>
                <a:latin typeface="Arial"/>
                <a:cs typeface="Arial"/>
              </a:endParaRPr>
            </a:p>
          </p:txBody>
        </p:sp>
      </p:grpSp>
      <p:pic>
        <p:nvPicPr>
          <p:cNvPr id="5" name="Picture 4">
            <a:extLst>
              <a:ext uri="{FF2B5EF4-FFF2-40B4-BE49-F238E27FC236}">
                <a16:creationId xmlns:a16="http://schemas.microsoft.com/office/drawing/2014/main" id="{260CD2B8-746B-D60C-9459-84528EFEA033}"/>
              </a:ext>
            </a:extLst>
          </p:cNvPr>
          <p:cNvPicPr>
            <a:picLocks noChangeAspect="1"/>
          </p:cNvPicPr>
          <p:nvPr/>
        </p:nvPicPr>
        <p:blipFill>
          <a:blip r:embed="rId15"/>
          <a:stretch>
            <a:fillRect/>
          </a:stretch>
        </p:blipFill>
        <p:spPr>
          <a:xfrm>
            <a:off x="6229696" y="2500445"/>
            <a:ext cx="830446" cy="823426"/>
          </a:xfrm>
          <a:prstGeom prst="ellipse">
            <a:avLst/>
          </a:prstGeom>
          <a:ln w="12700" cap="rnd">
            <a:solidFill>
              <a:srgbClr val="61B8AF"/>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108772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FFF19-0430-0F43-D342-4BD1E1AE521D}"/>
              </a:ext>
            </a:extLst>
          </p:cNvPr>
          <p:cNvSpPr>
            <a:spLocks noGrp="1"/>
          </p:cNvSpPr>
          <p:nvPr>
            <p:ph type="title"/>
          </p:nvPr>
        </p:nvSpPr>
        <p:spPr/>
        <p:txBody>
          <a:bodyPr/>
          <a:lstStyle/>
          <a:p>
            <a:r>
              <a:rPr lang="en-GB"/>
              <a:t>Key speakers</a:t>
            </a:r>
          </a:p>
        </p:txBody>
      </p:sp>
      <p:sp>
        <p:nvSpPr>
          <p:cNvPr id="5" name="Espace réservé du texte 2">
            <a:extLst>
              <a:ext uri="{FF2B5EF4-FFF2-40B4-BE49-F238E27FC236}">
                <a16:creationId xmlns:a16="http://schemas.microsoft.com/office/drawing/2014/main" id="{E43DC9FE-F647-3CE5-A882-0FF9F63B3D37}"/>
              </a:ext>
            </a:extLst>
          </p:cNvPr>
          <p:cNvSpPr txBox="1">
            <a:spLocks/>
          </p:cNvSpPr>
          <p:nvPr/>
        </p:nvSpPr>
        <p:spPr>
          <a:xfrm>
            <a:off x="9422686" y="3659073"/>
            <a:ext cx="1939889" cy="159528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accent2"/>
              </a:buClr>
              <a:buFont typeface="Arial" panose="020B0604020202020204" pitchFamily="34" charset="0"/>
              <a:buNone/>
              <a:defRPr sz="2000" kern="1200">
                <a:solidFill>
                  <a:srgbClr val="303030"/>
                </a:solidFill>
                <a:latin typeface="+mj-lt"/>
                <a:ea typeface="+mn-ea"/>
                <a:cs typeface="+mn-cs"/>
              </a:defRPr>
            </a:lvl1pPr>
            <a:lvl2pPr marL="457200" indent="0" algn="l" defTabSz="914400" rtl="0" eaLnBrk="1" latinLnBrk="0" hangingPunct="1">
              <a:lnSpc>
                <a:spcPct val="90000"/>
              </a:lnSpc>
              <a:spcBef>
                <a:spcPts val="500"/>
              </a:spcBef>
              <a:buClr>
                <a:schemeClr val="accent2"/>
              </a:buClr>
              <a:buFont typeface="Arial" panose="020B0604020202020204" pitchFamily="34" charset="0"/>
              <a:buNone/>
              <a:defRPr sz="1400" kern="1200">
                <a:solidFill>
                  <a:srgbClr val="303030"/>
                </a:solidFill>
                <a:latin typeface="+mj-lt"/>
                <a:ea typeface="+mn-ea"/>
                <a:cs typeface="+mn-cs"/>
              </a:defRPr>
            </a:lvl2pPr>
            <a:lvl3pPr marL="914400" indent="0" algn="l" defTabSz="914400" rtl="0" eaLnBrk="1" latinLnBrk="0" hangingPunct="1">
              <a:lnSpc>
                <a:spcPct val="90000"/>
              </a:lnSpc>
              <a:spcBef>
                <a:spcPts val="500"/>
              </a:spcBef>
              <a:buClr>
                <a:schemeClr val="accent2"/>
              </a:buClr>
              <a:buFont typeface="Arial" panose="020B0604020202020204" pitchFamily="34" charset="0"/>
              <a:buNone/>
              <a:defRPr sz="1200" kern="1200">
                <a:solidFill>
                  <a:srgbClr val="303030"/>
                </a:solidFill>
                <a:latin typeface="+mj-lt"/>
                <a:ea typeface="+mn-ea"/>
                <a:cs typeface="+mn-cs"/>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000" kern="1200">
                <a:solidFill>
                  <a:srgbClr val="303030"/>
                </a:solidFill>
                <a:latin typeface="+mj-lt"/>
                <a:ea typeface="+mn-ea"/>
                <a:cs typeface="+mn-cs"/>
              </a:defRPr>
            </a:lvl4pPr>
            <a:lvl5pPr marL="1828800" indent="0" algn="l" defTabSz="914400" rtl="0" eaLnBrk="1" latinLnBrk="0" hangingPunct="1">
              <a:lnSpc>
                <a:spcPct val="90000"/>
              </a:lnSpc>
              <a:spcBef>
                <a:spcPts val="500"/>
              </a:spcBef>
              <a:buClr>
                <a:schemeClr val="accent2"/>
              </a:buClr>
              <a:buFont typeface="Arial" panose="020B0604020202020204" pitchFamily="34" charset="0"/>
              <a:buNone/>
              <a:defRPr sz="1000" kern="1200">
                <a:solidFill>
                  <a:srgbClr val="303030"/>
                </a:solidFill>
                <a:latin typeface="+mj-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lnSpc>
                <a:spcPct val="114999"/>
              </a:lnSpc>
            </a:pPr>
            <a:r>
              <a:rPr lang="fr-FR" sz="1200" b="1">
                <a:solidFill>
                  <a:schemeClr val="accent4"/>
                </a:solidFill>
                <a:latin typeface="Arial"/>
                <a:cs typeface="Arial"/>
              </a:rPr>
              <a:t>Nicholas Ansell</a:t>
            </a:r>
          </a:p>
          <a:p>
            <a:pPr algn="ctr">
              <a:lnSpc>
                <a:spcPct val="115000"/>
              </a:lnSpc>
            </a:pPr>
            <a:r>
              <a:rPr lang="en-GB" sz="1200" i="1">
                <a:latin typeface="Arial"/>
                <a:cs typeface="Arial"/>
              </a:rPr>
              <a:t>Portfolio Learning &amp; Impact Manager</a:t>
            </a:r>
          </a:p>
          <a:p>
            <a:pPr algn="ctr">
              <a:lnSpc>
                <a:spcPct val="115000"/>
              </a:lnSpc>
            </a:pPr>
            <a:r>
              <a:rPr lang="en-GB" sz="1200">
                <a:latin typeface="Arial"/>
                <a:cs typeface="Arial"/>
              </a:rPr>
              <a:t> </a:t>
            </a:r>
            <a:r>
              <a:rPr lang="en-GB" sz="1200">
                <a:effectLst/>
                <a:latin typeface="Arial"/>
                <a:cs typeface="Arial"/>
              </a:rPr>
              <a:t>EIT Climate-KIC </a:t>
            </a:r>
            <a:endParaRPr lang="en-GB" sz="1200">
              <a:solidFill>
                <a:srgbClr val="333333"/>
              </a:solidFill>
              <a:effectLst/>
              <a:latin typeface="Arial"/>
              <a:ea typeface="Calibri" panose="020F0502020204030204" pitchFamily="34" charset="0"/>
              <a:cs typeface="Arial"/>
            </a:endParaRPr>
          </a:p>
          <a:p>
            <a:pPr algn="ctr">
              <a:lnSpc>
                <a:spcPct val="115000"/>
              </a:lnSpc>
            </a:pPr>
            <a:endParaRPr lang="en-GB" sz="1400" i="1">
              <a:solidFill>
                <a:schemeClr val="dk1"/>
              </a:solidFill>
              <a:latin typeface="Arial" panose="020B0604020202020204" pitchFamily="34" charset="0"/>
              <a:cs typeface="Arial" panose="020B0604020202020204" pitchFamily="34" charset="0"/>
            </a:endParaRPr>
          </a:p>
        </p:txBody>
      </p:sp>
      <p:sp>
        <p:nvSpPr>
          <p:cNvPr id="8" name="Espace réservé du texte 2">
            <a:extLst>
              <a:ext uri="{FF2B5EF4-FFF2-40B4-BE49-F238E27FC236}">
                <a16:creationId xmlns:a16="http://schemas.microsoft.com/office/drawing/2014/main" id="{0C268121-13D3-B687-3D49-5A8E9278033A}"/>
              </a:ext>
            </a:extLst>
          </p:cNvPr>
          <p:cNvSpPr txBox="1">
            <a:spLocks/>
          </p:cNvSpPr>
          <p:nvPr/>
        </p:nvSpPr>
        <p:spPr>
          <a:xfrm>
            <a:off x="3328119" y="3709873"/>
            <a:ext cx="1863187" cy="159528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accent2"/>
              </a:buClr>
              <a:buFont typeface="Arial" panose="020B0604020202020204" pitchFamily="34" charset="0"/>
              <a:buNone/>
              <a:defRPr sz="2000" kern="1200">
                <a:solidFill>
                  <a:srgbClr val="303030"/>
                </a:solidFill>
                <a:latin typeface="+mj-lt"/>
                <a:ea typeface="+mn-ea"/>
                <a:cs typeface="+mn-cs"/>
              </a:defRPr>
            </a:lvl1pPr>
            <a:lvl2pPr marL="457200" indent="0" algn="l" defTabSz="914400" rtl="0" eaLnBrk="1" latinLnBrk="0" hangingPunct="1">
              <a:lnSpc>
                <a:spcPct val="90000"/>
              </a:lnSpc>
              <a:spcBef>
                <a:spcPts val="500"/>
              </a:spcBef>
              <a:buClr>
                <a:schemeClr val="accent2"/>
              </a:buClr>
              <a:buFont typeface="Arial" panose="020B0604020202020204" pitchFamily="34" charset="0"/>
              <a:buNone/>
              <a:defRPr sz="1400" kern="1200">
                <a:solidFill>
                  <a:srgbClr val="303030"/>
                </a:solidFill>
                <a:latin typeface="+mj-lt"/>
                <a:ea typeface="+mn-ea"/>
                <a:cs typeface="+mn-cs"/>
              </a:defRPr>
            </a:lvl2pPr>
            <a:lvl3pPr marL="914400" indent="0" algn="l" defTabSz="914400" rtl="0" eaLnBrk="1" latinLnBrk="0" hangingPunct="1">
              <a:lnSpc>
                <a:spcPct val="90000"/>
              </a:lnSpc>
              <a:spcBef>
                <a:spcPts val="500"/>
              </a:spcBef>
              <a:buClr>
                <a:schemeClr val="accent2"/>
              </a:buClr>
              <a:buFont typeface="Arial" panose="020B0604020202020204" pitchFamily="34" charset="0"/>
              <a:buNone/>
              <a:defRPr sz="1200" kern="1200">
                <a:solidFill>
                  <a:srgbClr val="303030"/>
                </a:solidFill>
                <a:latin typeface="+mj-lt"/>
                <a:ea typeface="+mn-ea"/>
                <a:cs typeface="+mn-cs"/>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000" kern="1200">
                <a:solidFill>
                  <a:srgbClr val="303030"/>
                </a:solidFill>
                <a:latin typeface="+mj-lt"/>
                <a:ea typeface="+mn-ea"/>
                <a:cs typeface="+mn-cs"/>
              </a:defRPr>
            </a:lvl4pPr>
            <a:lvl5pPr marL="1828800" indent="0" algn="l" defTabSz="914400" rtl="0" eaLnBrk="1" latinLnBrk="0" hangingPunct="1">
              <a:lnSpc>
                <a:spcPct val="90000"/>
              </a:lnSpc>
              <a:spcBef>
                <a:spcPts val="500"/>
              </a:spcBef>
              <a:buClr>
                <a:schemeClr val="accent2"/>
              </a:buClr>
              <a:buFont typeface="Arial" panose="020B0604020202020204" pitchFamily="34" charset="0"/>
              <a:buNone/>
              <a:defRPr sz="1000" kern="1200">
                <a:solidFill>
                  <a:srgbClr val="303030"/>
                </a:solidFill>
                <a:latin typeface="+mj-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lnSpc>
                <a:spcPct val="114999"/>
              </a:lnSpc>
            </a:pPr>
            <a:r>
              <a:rPr lang="fr-FR" sz="1200" b="1">
                <a:solidFill>
                  <a:schemeClr val="accent4"/>
                </a:solidFill>
                <a:latin typeface="Arial"/>
                <a:cs typeface="Arial"/>
              </a:rPr>
              <a:t>Thomas Osdoba</a:t>
            </a:r>
            <a:endParaRPr lang="en-US">
              <a:solidFill>
                <a:schemeClr val="accent4"/>
              </a:solidFill>
            </a:endParaRPr>
          </a:p>
          <a:p>
            <a:pPr algn="ctr">
              <a:lnSpc>
                <a:spcPct val="115000"/>
              </a:lnSpc>
            </a:pPr>
            <a:r>
              <a:rPr lang="en-GB" sz="1200" i="1" err="1">
                <a:latin typeface="Arial"/>
                <a:cs typeface="Arial"/>
              </a:rPr>
              <a:t>NetZeroCities</a:t>
            </a:r>
            <a:r>
              <a:rPr lang="en-GB" sz="1200" i="1">
                <a:latin typeface="Arial"/>
                <a:cs typeface="Arial"/>
              </a:rPr>
              <a:t> Director</a:t>
            </a:r>
            <a:endParaRPr lang="en-GB" sz="1200">
              <a:solidFill>
                <a:srgbClr val="000000"/>
              </a:solidFill>
              <a:latin typeface="Arial"/>
              <a:cs typeface="Arial"/>
            </a:endParaRPr>
          </a:p>
          <a:p>
            <a:pPr algn="ctr">
              <a:lnSpc>
                <a:spcPct val="114999"/>
              </a:lnSpc>
            </a:pPr>
            <a:endParaRPr lang="en-GB" sz="1200" i="1">
              <a:latin typeface="Arial"/>
              <a:cs typeface="Arial"/>
            </a:endParaRPr>
          </a:p>
          <a:p>
            <a:pPr algn="ctr">
              <a:lnSpc>
                <a:spcPct val="114999"/>
              </a:lnSpc>
            </a:pPr>
            <a:endParaRPr lang="en-GB" sz="1200">
              <a:solidFill>
                <a:srgbClr val="333333"/>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pPr>
            <a:endParaRPr lang="en-GB" sz="1200" i="1">
              <a:solidFill>
                <a:schemeClr val="dk1"/>
              </a:solidFill>
              <a:latin typeface="Arial" panose="020B0604020202020204" pitchFamily="34" charset="0"/>
              <a:cs typeface="Arial" panose="020B0604020202020204" pitchFamily="34" charset="0"/>
            </a:endParaRPr>
          </a:p>
        </p:txBody>
      </p:sp>
      <p:sp>
        <p:nvSpPr>
          <p:cNvPr id="21" name="Espace réservé du texte 2">
            <a:extLst>
              <a:ext uri="{FF2B5EF4-FFF2-40B4-BE49-F238E27FC236}">
                <a16:creationId xmlns:a16="http://schemas.microsoft.com/office/drawing/2014/main" id="{41B0A5FD-8AEE-58E9-22CB-E1F6C1C03EA3}"/>
              </a:ext>
            </a:extLst>
          </p:cNvPr>
          <p:cNvSpPr txBox="1">
            <a:spLocks/>
          </p:cNvSpPr>
          <p:nvPr/>
        </p:nvSpPr>
        <p:spPr>
          <a:xfrm>
            <a:off x="6576946" y="3710962"/>
            <a:ext cx="1863187" cy="159528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accent2"/>
              </a:buClr>
              <a:buFont typeface="Arial" panose="020B0604020202020204" pitchFamily="34" charset="0"/>
              <a:buNone/>
              <a:defRPr sz="2000" kern="1200">
                <a:solidFill>
                  <a:srgbClr val="303030"/>
                </a:solidFill>
                <a:latin typeface="+mj-lt"/>
                <a:ea typeface="+mn-ea"/>
                <a:cs typeface="+mn-cs"/>
              </a:defRPr>
            </a:lvl1pPr>
            <a:lvl2pPr marL="457200" indent="0" algn="l" defTabSz="914400" rtl="0" eaLnBrk="1" latinLnBrk="0" hangingPunct="1">
              <a:lnSpc>
                <a:spcPct val="90000"/>
              </a:lnSpc>
              <a:spcBef>
                <a:spcPts val="500"/>
              </a:spcBef>
              <a:buClr>
                <a:schemeClr val="accent2"/>
              </a:buClr>
              <a:buFont typeface="Arial" panose="020B0604020202020204" pitchFamily="34" charset="0"/>
              <a:buNone/>
              <a:defRPr sz="1400" kern="1200">
                <a:solidFill>
                  <a:srgbClr val="303030"/>
                </a:solidFill>
                <a:latin typeface="+mj-lt"/>
                <a:ea typeface="+mn-ea"/>
                <a:cs typeface="+mn-cs"/>
              </a:defRPr>
            </a:lvl2pPr>
            <a:lvl3pPr marL="914400" indent="0" algn="l" defTabSz="914400" rtl="0" eaLnBrk="1" latinLnBrk="0" hangingPunct="1">
              <a:lnSpc>
                <a:spcPct val="90000"/>
              </a:lnSpc>
              <a:spcBef>
                <a:spcPts val="500"/>
              </a:spcBef>
              <a:buClr>
                <a:schemeClr val="accent2"/>
              </a:buClr>
              <a:buFont typeface="Arial" panose="020B0604020202020204" pitchFamily="34" charset="0"/>
              <a:buNone/>
              <a:defRPr sz="1200" kern="1200">
                <a:solidFill>
                  <a:srgbClr val="303030"/>
                </a:solidFill>
                <a:latin typeface="+mj-lt"/>
                <a:ea typeface="+mn-ea"/>
                <a:cs typeface="+mn-cs"/>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000" kern="1200">
                <a:solidFill>
                  <a:srgbClr val="303030"/>
                </a:solidFill>
                <a:latin typeface="+mj-lt"/>
                <a:ea typeface="+mn-ea"/>
                <a:cs typeface="+mn-cs"/>
              </a:defRPr>
            </a:lvl4pPr>
            <a:lvl5pPr marL="1828800" indent="0" algn="l" defTabSz="914400" rtl="0" eaLnBrk="1" latinLnBrk="0" hangingPunct="1">
              <a:lnSpc>
                <a:spcPct val="90000"/>
              </a:lnSpc>
              <a:spcBef>
                <a:spcPts val="500"/>
              </a:spcBef>
              <a:buClr>
                <a:schemeClr val="accent2"/>
              </a:buClr>
              <a:buFont typeface="Arial" panose="020B0604020202020204" pitchFamily="34" charset="0"/>
              <a:buNone/>
              <a:defRPr sz="1000" kern="1200">
                <a:solidFill>
                  <a:srgbClr val="303030"/>
                </a:solidFill>
                <a:latin typeface="+mj-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lnSpc>
                <a:spcPct val="114999"/>
              </a:lnSpc>
            </a:pPr>
            <a:r>
              <a:rPr lang="fr-FR" sz="1200" b="1">
                <a:solidFill>
                  <a:schemeClr val="accent4"/>
                </a:solidFill>
                <a:latin typeface="Arial"/>
                <a:cs typeface="Arial"/>
              </a:rPr>
              <a:t>Nikhil Chaudhary</a:t>
            </a:r>
          </a:p>
          <a:p>
            <a:pPr algn="ctr">
              <a:lnSpc>
                <a:spcPct val="114999"/>
              </a:lnSpc>
            </a:pPr>
            <a:r>
              <a:rPr lang="en-GB" sz="1200" i="1">
                <a:latin typeface="Arial"/>
                <a:cs typeface="Arial"/>
              </a:rPr>
              <a:t>MEL &amp; Impact Orchestrator</a:t>
            </a:r>
            <a:endParaRPr lang="en-GB"/>
          </a:p>
          <a:p>
            <a:pPr algn="ctr">
              <a:lnSpc>
                <a:spcPct val="115000"/>
              </a:lnSpc>
            </a:pPr>
            <a:r>
              <a:rPr lang="en-GB" sz="1200" i="1">
                <a:latin typeface="Arial"/>
                <a:cs typeface="Arial"/>
              </a:rPr>
              <a:t> Democratic Society</a:t>
            </a:r>
          </a:p>
          <a:p>
            <a:pPr algn="ctr">
              <a:lnSpc>
                <a:spcPct val="115000"/>
              </a:lnSpc>
            </a:pPr>
            <a:endParaRPr lang="en-GB" sz="1200">
              <a:solidFill>
                <a:srgbClr val="333333"/>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pPr>
            <a:endParaRPr lang="en-GB" sz="1200" i="1">
              <a:solidFill>
                <a:schemeClr val="dk1"/>
              </a:solidFill>
              <a:latin typeface="Arial" panose="020B0604020202020204" pitchFamily="34" charset="0"/>
              <a:cs typeface="Arial" panose="020B0604020202020204" pitchFamily="34" charset="0"/>
            </a:endParaRPr>
          </a:p>
        </p:txBody>
      </p:sp>
      <p:sp>
        <p:nvSpPr>
          <p:cNvPr id="22" name="Espace réservé du texte 2">
            <a:extLst>
              <a:ext uri="{FF2B5EF4-FFF2-40B4-BE49-F238E27FC236}">
                <a16:creationId xmlns:a16="http://schemas.microsoft.com/office/drawing/2014/main" id="{A965627F-4915-B446-F7E9-CEAA3296207B}"/>
              </a:ext>
            </a:extLst>
          </p:cNvPr>
          <p:cNvSpPr txBox="1">
            <a:spLocks/>
          </p:cNvSpPr>
          <p:nvPr/>
        </p:nvSpPr>
        <p:spPr>
          <a:xfrm>
            <a:off x="849980" y="3710961"/>
            <a:ext cx="1536561" cy="159528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accent2"/>
              </a:buClr>
              <a:buFont typeface="Arial" panose="020B0604020202020204" pitchFamily="34" charset="0"/>
              <a:buNone/>
              <a:defRPr sz="2000" kern="1200">
                <a:solidFill>
                  <a:srgbClr val="303030"/>
                </a:solidFill>
                <a:latin typeface="+mj-lt"/>
                <a:ea typeface="+mn-ea"/>
                <a:cs typeface="+mn-cs"/>
              </a:defRPr>
            </a:lvl1pPr>
            <a:lvl2pPr marL="457200" indent="0" algn="l" defTabSz="914400" rtl="0" eaLnBrk="1" latinLnBrk="0" hangingPunct="1">
              <a:lnSpc>
                <a:spcPct val="90000"/>
              </a:lnSpc>
              <a:spcBef>
                <a:spcPts val="500"/>
              </a:spcBef>
              <a:buClr>
                <a:schemeClr val="accent2"/>
              </a:buClr>
              <a:buFont typeface="Arial" panose="020B0604020202020204" pitchFamily="34" charset="0"/>
              <a:buNone/>
              <a:defRPr sz="1400" kern="1200">
                <a:solidFill>
                  <a:srgbClr val="303030"/>
                </a:solidFill>
                <a:latin typeface="+mj-lt"/>
                <a:ea typeface="+mn-ea"/>
                <a:cs typeface="+mn-cs"/>
              </a:defRPr>
            </a:lvl2pPr>
            <a:lvl3pPr marL="914400" indent="0" algn="l" defTabSz="914400" rtl="0" eaLnBrk="1" latinLnBrk="0" hangingPunct="1">
              <a:lnSpc>
                <a:spcPct val="90000"/>
              </a:lnSpc>
              <a:spcBef>
                <a:spcPts val="500"/>
              </a:spcBef>
              <a:buClr>
                <a:schemeClr val="accent2"/>
              </a:buClr>
              <a:buFont typeface="Arial" panose="020B0604020202020204" pitchFamily="34" charset="0"/>
              <a:buNone/>
              <a:defRPr sz="1200" kern="1200">
                <a:solidFill>
                  <a:srgbClr val="303030"/>
                </a:solidFill>
                <a:latin typeface="+mj-lt"/>
                <a:ea typeface="+mn-ea"/>
                <a:cs typeface="+mn-cs"/>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000" kern="1200">
                <a:solidFill>
                  <a:srgbClr val="303030"/>
                </a:solidFill>
                <a:latin typeface="+mj-lt"/>
                <a:ea typeface="+mn-ea"/>
                <a:cs typeface="+mn-cs"/>
              </a:defRPr>
            </a:lvl4pPr>
            <a:lvl5pPr marL="1828800" indent="0" algn="l" defTabSz="914400" rtl="0" eaLnBrk="1" latinLnBrk="0" hangingPunct="1">
              <a:lnSpc>
                <a:spcPct val="90000"/>
              </a:lnSpc>
              <a:spcBef>
                <a:spcPts val="500"/>
              </a:spcBef>
              <a:buClr>
                <a:schemeClr val="accent2"/>
              </a:buClr>
              <a:buFont typeface="Arial" panose="020B0604020202020204" pitchFamily="34" charset="0"/>
              <a:buNone/>
              <a:defRPr sz="1000" kern="1200">
                <a:solidFill>
                  <a:srgbClr val="303030"/>
                </a:solidFill>
                <a:latin typeface="+mj-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lnSpc>
                <a:spcPct val="114999"/>
              </a:lnSpc>
            </a:pPr>
            <a:r>
              <a:rPr lang="fr-FR" sz="1200" b="1">
                <a:solidFill>
                  <a:schemeClr val="accent4"/>
                </a:solidFill>
                <a:latin typeface="Arial"/>
                <a:cs typeface="Arial"/>
              </a:rPr>
              <a:t>Jessica Fonti</a:t>
            </a:r>
          </a:p>
          <a:p>
            <a:pPr algn="ctr">
              <a:lnSpc>
                <a:spcPct val="114999"/>
              </a:lnSpc>
            </a:pPr>
            <a:r>
              <a:rPr lang="en-GB" sz="1200" i="1">
                <a:latin typeface="Arial"/>
                <a:cs typeface="Arial"/>
              </a:rPr>
              <a:t>Programme Manager</a:t>
            </a:r>
          </a:p>
          <a:p>
            <a:pPr algn="ctr">
              <a:lnSpc>
                <a:spcPct val="115000"/>
              </a:lnSpc>
            </a:pPr>
            <a:r>
              <a:rPr lang="en-GB" sz="1200" i="1">
                <a:latin typeface="Arial"/>
                <a:cs typeface="Arial"/>
              </a:rPr>
              <a:t> EIT Climate-KIC</a:t>
            </a:r>
          </a:p>
          <a:p>
            <a:pPr algn="ctr">
              <a:lnSpc>
                <a:spcPct val="115000"/>
              </a:lnSpc>
            </a:pPr>
            <a:endParaRPr lang="en-GB" sz="1200">
              <a:solidFill>
                <a:srgbClr val="333333"/>
              </a:solidFill>
              <a:effectLst/>
              <a:latin typeface="Arial" panose="020B0604020202020204" pitchFamily="34" charset="0"/>
              <a:ea typeface="Calibri" panose="020F0502020204030204" pitchFamily="34" charset="0"/>
              <a:cs typeface="Arial" panose="020B0604020202020204" pitchFamily="34" charset="0"/>
            </a:endParaRPr>
          </a:p>
          <a:p>
            <a:pPr algn="ctr">
              <a:lnSpc>
                <a:spcPct val="115000"/>
              </a:lnSpc>
            </a:pPr>
            <a:endParaRPr lang="en-GB" sz="1200" i="1">
              <a:solidFill>
                <a:schemeClr val="dk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81273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atin typeface="Arial"/>
                <a:cs typeface="Arial"/>
              </a:rPr>
              <a:t>Call Framing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Welcome</a:t>
            </a:r>
            <a:endParaRPr/>
          </a:p>
        </p:txBody>
      </p:sp>
      <p:sp>
        <p:nvSpPr>
          <p:cNvPr id="3" name="Content Placeholder 2"/>
          <p:cNvSpPr>
            <a:spLocks noGrp="1"/>
          </p:cNvSpPr>
          <p:nvPr>
            <p:ph idx="1"/>
          </p:nvPr>
        </p:nvSpPr>
        <p:spPr/>
        <p:txBody>
          <a:bodyPr vert="horz" lIns="91440" tIns="45720" rIns="91440" bIns="45720" rtlCol="0" anchor="t">
            <a:normAutofit/>
          </a:bodyPr>
          <a:lstStyle/>
          <a:p>
            <a:r>
              <a:rPr lang="en-GB" sz="1500" b="1">
                <a:latin typeface="Arial"/>
                <a:cs typeface="Arial"/>
              </a:rPr>
              <a:t>Call launched – 31 August 2026</a:t>
            </a:r>
          </a:p>
          <a:p>
            <a:pPr lvl="1"/>
            <a:r>
              <a:rPr lang="en-GB" sz="1500">
                <a:latin typeface="Arial"/>
                <a:cs typeface="Arial"/>
              </a:rPr>
              <a:t>Call Guidelines published on the </a:t>
            </a:r>
            <a:r>
              <a:rPr lang="en-GB" sz="1500" err="1">
                <a:latin typeface="Arial"/>
                <a:cs typeface="Arial"/>
              </a:rPr>
              <a:t>NetZeroCities</a:t>
            </a:r>
            <a:r>
              <a:rPr lang="en-GB" sz="1500">
                <a:latin typeface="Arial"/>
                <a:cs typeface="Arial"/>
              </a:rPr>
              <a:t> website and the EU Funding &amp; Tenders Portal</a:t>
            </a:r>
            <a:endParaRPr lang="en-GB"/>
          </a:p>
          <a:p>
            <a:pPr lvl="1"/>
            <a:r>
              <a:rPr lang="en-GB" sz="1500">
                <a:latin typeface="Arial"/>
                <a:cs typeface="Arial"/>
              </a:rPr>
              <a:t>Submission platform open – Climate KIC Grant Management System</a:t>
            </a:r>
          </a:p>
          <a:p>
            <a:pPr lvl="1"/>
            <a:r>
              <a:rPr lang="en-GB" sz="1500">
                <a:latin typeface="Arial"/>
                <a:cs typeface="Arial"/>
              </a:rPr>
              <a:t>Supporting documents: Call Guidelines, Annex 1 challenge area briefs, Financial Guidelines, call application templates.</a:t>
            </a:r>
          </a:p>
          <a:p>
            <a:r>
              <a:rPr lang="en-GB" sz="2000" b="1" u="sng">
                <a:latin typeface="Arial"/>
                <a:cs typeface="Arial"/>
              </a:rPr>
              <a:t>Deadline – Thursday 3 December 2026, 12.00 CET</a:t>
            </a:r>
            <a:endParaRPr lang="en-GB"/>
          </a:p>
          <a:p>
            <a:r>
              <a:rPr lang="en-GB" sz="1500" b="1">
                <a:latin typeface="Arial"/>
                <a:cs typeface="Arial"/>
              </a:rPr>
              <a:t>Three information sessions, all 11.00 CET</a:t>
            </a:r>
          </a:p>
          <a:p>
            <a:pPr lvl="1"/>
            <a:r>
              <a:rPr lang="en-GB" sz="1500">
                <a:latin typeface="Arial"/>
                <a:cs typeface="Arial"/>
              </a:rPr>
              <a:t>15 September – Overview, ambition and approach (this session)</a:t>
            </a:r>
          </a:p>
          <a:p>
            <a:pPr lvl="1"/>
            <a:r>
              <a:rPr lang="en-GB" sz="1500">
                <a:latin typeface="Arial"/>
                <a:cs typeface="Arial"/>
              </a:rPr>
              <a:t>29 September – Eligibility, assessment criteria and how to submit</a:t>
            </a:r>
          </a:p>
          <a:p>
            <a:pPr lvl="1"/>
            <a:r>
              <a:rPr lang="en-GB" sz="1500">
                <a:latin typeface="Arial"/>
                <a:cs typeface="Arial"/>
              </a:rPr>
              <a:t>9 October – Impact Framework and Monitoring, Evaluation and Learning</a:t>
            </a:r>
          </a:p>
          <a:p>
            <a:pPr marL="457200" lvl="1" indent="0">
              <a:buNone/>
            </a:pPr>
            <a:r>
              <a:rPr lang="en-GB" sz="1500">
                <a:latin typeface="Arial"/>
                <a:cs typeface="Arial"/>
              </a:rPr>
              <a:t>Register for all three at www.netzerocities.eu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Where ECT2 sits</a:t>
            </a:r>
          </a:p>
        </p:txBody>
      </p:sp>
      <p:sp>
        <p:nvSpPr>
          <p:cNvPr id="7" name="Card bg">
            <a:extLst>
              <a:ext uri="{FF2B5EF4-FFF2-40B4-BE49-F238E27FC236}">
                <a16:creationId xmlns:a16="http://schemas.microsoft.com/office/drawing/2014/main" id="{9B2D6EF8-8E7A-B709-59F6-9617ECB7B934}"/>
              </a:ext>
            </a:extLst>
          </p:cNvPr>
          <p:cNvSpPr/>
          <p:nvPr/>
        </p:nvSpPr>
        <p:spPr>
          <a:xfrm>
            <a:off x="502920" y="1716056"/>
            <a:ext cx="3462053" cy="3759457"/>
          </a:xfrm>
          <a:prstGeom prst="roundRect">
            <a:avLst>
              <a:gd name="adj" fmla="val 3000"/>
            </a:avLst>
          </a:prstGeom>
          <a:solidFill>
            <a:srgbClr val="F7FAFA"/>
          </a:solidFill>
          <a:ln>
            <a:noFill/>
          </a:ln>
        </p:spPr>
        <p:txBody>
          <a:bodyPr wrap="square" rtlCol="0" anchor="ctr"/>
          <a:lstStyle/>
          <a:p>
            <a:pPr algn="ctr"/>
            <a:endParaRPr/>
          </a:p>
        </p:txBody>
      </p:sp>
      <p:sp>
        <p:nvSpPr>
          <p:cNvPr id="9" name="Card text">
            <a:extLst>
              <a:ext uri="{FF2B5EF4-FFF2-40B4-BE49-F238E27FC236}">
                <a16:creationId xmlns:a16="http://schemas.microsoft.com/office/drawing/2014/main" id="{3ECDC23B-ACAA-E824-A81C-BBC391FDB90C}"/>
              </a:ext>
            </a:extLst>
          </p:cNvPr>
          <p:cNvSpPr txBox="1"/>
          <p:nvPr/>
        </p:nvSpPr>
        <p:spPr>
          <a:xfrm>
            <a:off x="502920" y="1914457"/>
            <a:ext cx="3462053" cy="3313143"/>
          </a:xfrm>
          <a:prstGeom prst="rect">
            <a:avLst/>
          </a:prstGeom>
          <a:noFill/>
        </p:spPr>
        <p:txBody>
          <a:bodyPr wrap="square" lIns="180000" tIns="150000" rIns="180000" bIns="150000" anchor="t">
            <a:normAutofit/>
          </a:bodyPr>
          <a:lstStyle/>
          <a:p>
            <a:pPr algn="l">
              <a:lnSpc>
                <a:spcPct val="112000"/>
              </a:lnSpc>
              <a:spcBef>
                <a:spcPts val="0"/>
              </a:spcBef>
              <a:spcAft>
                <a:spcPts val="200"/>
              </a:spcAft>
            </a:pPr>
            <a:r>
              <a:rPr lang="en-GB" b="1">
                <a:solidFill>
                  <a:srgbClr val="0D5364"/>
                </a:solidFill>
                <a:latin typeface="Arial"/>
              </a:rPr>
              <a:t>Pilot Cities </a:t>
            </a:r>
            <a:r>
              <a:rPr lang="en-GB" b="1" err="1">
                <a:solidFill>
                  <a:srgbClr val="0D5364"/>
                </a:solidFill>
                <a:latin typeface="Arial"/>
              </a:rPr>
              <a:t>Programme</a:t>
            </a:r>
            <a:endParaRPr lang="en-GB" b="1">
              <a:solidFill>
                <a:srgbClr val="0D5364"/>
              </a:solidFill>
              <a:latin typeface="Arial"/>
            </a:endParaRPr>
          </a:p>
          <a:p>
            <a:pPr algn="l">
              <a:lnSpc>
                <a:spcPct val="112000"/>
              </a:lnSpc>
              <a:spcBef>
                <a:spcPts val="0"/>
              </a:spcBef>
              <a:spcAft>
                <a:spcPts val="200"/>
              </a:spcAft>
            </a:pPr>
            <a:endParaRPr lang="en-GB" sz="1500" b="1">
              <a:solidFill>
                <a:srgbClr val="0D5364"/>
              </a:solidFill>
              <a:latin typeface="Arial"/>
            </a:endParaRPr>
          </a:p>
          <a:p>
            <a:pPr algn="l">
              <a:lnSpc>
                <a:spcPct val="112000"/>
              </a:lnSpc>
              <a:spcBef>
                <a:spcPts val="0"/>
              </a:spcBef>
              <a:spcAft>
                <a:spcPts val="700"/>
              </a:spcAft>
            </a:pPr>
            <a:r>
              <a:rPr b="0" i="1">
                <a:solidFill>
                  <a:srgbClr val="242424"/>
                </a:solidFill>
                <a:latin typeface="Arial"/>
              </a:rPr>
              <a:t>“test and learn”</a:t>
            </a:r>
          </a:p>
          <a:p>
            <a:pPr algn="l">
              <a:lnSpc>
                <a:spcPct val="112000"/>
              </a:lnSpc>
              <a:spcBef>
                <a:spcPts val="0"/>
              </a:spcBef>
              <a:spcAft>
                <a:spcPts val="200"/>
              </a:spcAft>
            </a:pPr>
            <a:r>
              <a:rPr b="0">
                <a:solidFill>
                  <a:srgbClr val="242424"/>
                </a:solidFill>
                <a:latin typeface="Arial"/>
              </a:rPr>
              <a:t>102 cities · 32 countries</a:t>
            </a:r>
          </a:p>
          <a:p>
            <a:pPr algn="l">
              <a:lnSpc>
                <a:spcPct val="112000"/>
              </a:lnSpc>
              <a:spcBef>
                <a:spcPts val="0"/>
              </a:spcBef>
              <a:spcAft>
                <a:spcPts val="200"/>
              </a:spcAft>
            </a:pPr>
            <a:r>
              <a:rPr b="0">
                <a:solidFill>
                  <a:srgbClr val="242424"/>
                </a:solidFill>
                <a:latin typeface="Arial"/>
              </a:rPr>
              <a:t>68 projects · €61.2m</a:t>
            </a:r>
          </a:p>
          <a:p>
            <a:pPr algn="l">
              <a:lnSpc>
                <a:spcPct val="112000"/>
              </a:lnSpc>
              <a:spcBef>
                <a:spcPts val="0"/>
              </a:spcBef>
              <a:spcAft>
                <a:spcPts val="700"/>
              </a:spcAft>
            </a:pPr>
            <a:r>
              <a:rPr b="0">
                <a:solidFill>
                  <a:srgbClr val="242424"/>
                </a:solidFill>
                <a:latin typeface="Arial"/>
              </a:rPr>
              <a:t>Three cohorts</a:t>
            </a:r>
          </a:p>
          <a:p>
            <a:pPr algn="l">
              <a:lnSpc>
                <a:spcPct val="112000"/>
              </a:lnSpc>
              <a:spcBef>
                <a:spcPts val="0"/>
              </a:spcBef>
              <a:spcAft>
                <a:spcPts val="100"/>
              </a:spcAft>
            </a:pPr>
            <a:r>
              <a:rPr b="1">
                <a:solidFill>
                  <a:srgbClr val="0D5364"/>
                </a:solidFill>
                <a:latin typeface="Arial"/>
              </a:rPr>
              <a:t>Key exploration:</a:t>
            </a:r>
          </a:p>
          <a:p>
            <a:pPr algn="l">
              <a:lnSpc>
                <a:spcPct val="112000"/>
              </a:lnSpc>
              <a:spcBef>
                <a:spcPts val="0"/>
              </a:spcBef>
              <a:spcAft>
                <a:spcPts val="0"/>
              </a:spcAft>
            </a:pPr>
            <a:r>
              <a:rPr b="0" i="1">
                <a:solidFill>
                  <a:srgbClr val="242424"/>
                </a:solidFill>
                <a:latin typeface="Arial"/>
              </a:rPr>
              <a:t>What is your city struggling with?</a:t>
            </a:r>
          </a:p>
        </p:txBody>
      </p:sp>
      <p:sp>
        <p:nvSpPr>
          <p:cNvPr id="11" name="Arrow">
            <a:extLst>
              <a:ext uri="{FF2B5EF4-FFF2-40B4-BE49-F238E27FC236}">
                <a16:creationId xmlns:a16="http://schemas.microsoft.com/office/drawing/2014/main" id="{5D07E75B-0E11-17CE-84F1-A7A1088C2A85}"/>
              </a:ext>
            </a:extLst>
          </p:cNvPr>
          <p:cNvSpPr/>
          <p:nvPr/>
        </p:nvSpPr>
        <p:spPr>
          <a:xfrm>
            <a:off x="3964973" y="2791057"/>
            <a:ext cx="400000" cy="350000"/>
          </a:xfrm>
          <a:prstGeom prst="rightArrow">
            <a:avLst/>
          </a:prstGeom>
          <a:solidFill>
            <a:srgbClr val="A2D5D0"/>
          </a:solidFill>
          <a:ln>
            <a:noFill/>
          </a:ln>
        </p:spPr>
        <p:txBody>
          <a:bodyPr wrap="square" rtlCol="0" anchor="ctr"/>
          <a:lstStyle/>
          <a:p>
            <a:pPr algn="ctr"/>
            <a:endParaRPr/>
          </a:p>
        </p:txBody>
      </p:sp>
      <p:sp>
        <p:nvSpPr>
          <p:cNvPr id="13" name="Card bg">
            <a:extLst>
              <a:ext uri="{FF2B5EF4-FFF2-40B4-BE49-F238E27FC236}">
                <a16:creationId xmlns:a16="http://schemas.microsoft.com/office/drawing/2014/main" id="{D3A5DB8B-2F65-8AB4-EF09-F170BA4F9949}"/>
              </a:ext>
            </a:extLst>
          </p:cNvPr>
          <p:cNvSpPr/>
          <p:nvPr/>
        </p:nvSpPr>
        <p:spPr>
          <a:xfrm>
            <a:off x="4364973" y="1716057"/>
            <a:ext cx="3462053" cy="3759456"/>
          </a:xfrm>
          <a:prstGeom prst="roundRect">
            <a:avLst>
              <a:gd name="adj" fmla="val 3000"/>
            </a:avLst>
          </a:prstGeom>
          <a:solidFill>
            <a:srgbClr val="F7FAFA"/>
          </a:solidFill>
          <a:ln>
            <a:noFill/>
          </a:ln>
        </p:spPr>
        <p:txBody>
          <a:bodyPr wrap="square" rtlCol="0" anchor="ctr"/>
          <a:lstStyle/>
          <a:p>
            <a:pPr algn="ctr"/>
            <a:endParaRPr/>
          </a:p>
        </p:txBody>
      </p:sp>
      <p:sp>
        <p:nvSpPr>
          <p:cNvPr id="15" name="Card text">
            <a:extLst>
              <a:ext uri="{FF2B5EF4-FFF2-40B4-BE49-F238E27FC236}">
                <a16:creationId xmlns:a16="http://schemas.microsoft.com/office/drawing/2014/main" id="{85B39497-B308-967D-BF8A-D4DA39DCB8A2}"/>
              </a:ext>
            </a:extLst>
          </p:cNvPr>
          <p:cNvSpPr txBox="1"/>
          <p:nvPr/>
        </p:nvSpPr>
        <p:spPr>
          <a:xfrm>
            <a:off x="4403073" y="1890228"/>
            <a:ext cx="3462053" cy="3890086"/>
          </a:xfrm>
          <a:prstGeom prst="rect">
            <a:avLst/>
          </a:prstGeom>
          <a:noFill/>
        </p:spPr>
        <p:txBody>
          <a:bodyPr wrap="square" lIns="180000" tIns="150000" rIns="180000" bIns="150000" anchor="t">
            <a:normAutofit/>
          </a:bodyPr>
          <a:lstStyle/>
          <a:p>
            <a:pPr algn="l">
              <a:lnSpc>
                <a:spcPct val="112000"/>
              </a:lnSpc>
              <a:spcBef>
                <a:spcPts val="0"/>
              </a:spcBef>
              <a:spcAft>
                <a:spcPts val="200"/>
              </a:spcAft>
            </a:pPr>
            <a:r>
              <a:rPr lang="en-GB" sz="1700" b="1">
                <a:solidFill>
                  <a:srgbClr val="0D5364"/>
                </a:solidFill>
                <a:latin typeface="Arial"/>
              </a:rPr>
              <a:t>Enabling City Transformation</a:t>
            </a:r>
          </a:p>
          <a:p>
            <a:pPr algn="l">
              <a:lnSpc>
                <a:spcPct val="112000"/>
              </a:lnSpc>
              <a:spcBef>
                <a:spcPts val="0"/>
              </a:spcBef>
              <a:spcAft>
                <a:spcPts val="200"/>
              </a:spcAft>
            </a:pPr>
            <a:endParaRPr lang="en-GB" sz="1500" b="1">
              <a:solidFill>
                <a:srgbClr val="0D5364"/>
              </a:solidFill>
              <a:latin typeface="Arial"/>
            </a:endParaRPr>
          </a:p>
          <a:p>
            <a:pPr algn="l">
              <a:lnSpc>
                <a:spcPct val="112000"/>
              </a:lnSpc>
              <a:spcBef>
                <a:spcPts val="0"/>
              </a:spcBef>
              <a:spcAft>
                <a:spcPts val="700"/>
              </a:spcAft>
            </a:pPr>
            <a:r>
              <a:rPr b="0" i="1">
                <a:solidFill>
                  <a:srgbClr val="242424"/>
                </a:solidFill>
                <a:latin typeface="Arial"/>
              </a:rPr>
              <a:t>“enable and scale”</a:t>
            </a:r>
          </a:p>
          <a:p>
            <a:pPr algn="l">
              <a:lnSpc>
                <a:spcPct val="112000"/>
              </a:lnSpc>
              <a:spcBef>
                <a:spcPts val="0"/>
              </a:spcBef>
              <a:spcAft>
                <a:spcPts val="200"/>
              </a:spcAft>
            </a:pPr>
            <a:r>
              <a:rPr b="0">
                <a:solidFill>
                  <a:srgbClr val="242424"/>
                </a:solidFill>
                <a:latin typeface="Arial"/>
              </a:rPr>
              <a:t>48 cities · 19 countries</a:t>
            </a:r>
          </a:p>
          <a:p>
            <a:pPr algn="l">
              <a:lnSpc>
                <a:spcPct val="112000"/>
              </a:lnSpc>
              <a:spcBef>
                <a:spcPts val="0"/>
              </a:spcBef>
              <a:spcAft>
                <a:spcPts val="200"/>
              </a:spcAft>
            </a:pPr>
            <a:r>
              <a:rPr b="0">
                <a:solidFill>
                  <a:srgbClr val="242424"/>
                </a:solidFill>
                <a:latin typeface="Arial"/>
              </a:rPr>
              <a:t>26 projects · €22.6m</a:t>
            </a:r>
          </a:p>
          <a:p>
            <a:pPr algn="l">
              <a:lnSpc>
                <a:spcPct val="112000"/>
              </a:lnSpc>
              <a:spcBef>
                <a:spcPts val="0"/>
              </a:spcBef>
              <a:spcAft>
                <a:spcPts val="700"/>
              </a:spcAft>
            </a:pPr>
            <a:r>
              <a:rPr b="0">
                <a:solidFill>
                  <a:srgbClr val="242424"/>
                </a:solidFill>
                <a:latin typeface="Arial"/>
              </a:rPr>
              <a:t>18 months, Mar 2025–Sep 2026</a:t>
            </a:r>
          </a:p>
          <a:p>
            <a:pPr algn="l">
              <a:lnSpc>
                <a:spcPct val="112000"/>
              </a:lnSpc>
              <a:spcBef>
                <a:spcPts val="0"/>
              </a:spcBef>
              <a:spcAft>
                <a:spcPts val="100"/>
              </a:spcAft>
            </a:pPr>
            <a:r>
              <a:rPr b="1">
                <a:solidFill>
                  <a:srgbClr val="0D5364"/>
                </a:solidFill>
                <a:latin typeface="Arial"/>
              </a:rPr>
              <a:t>Key exploration:</a:t>
            </a:r>
          </a:p>
          <a:p>
            <a:pPr algn="l">
              <a:lnSpc>
                <a:spcPct val="112000"/>
              </a:lnSpc>
              <a:spcBef>
                <a:spcPts val="0"/>
              </a:spcBef>
              <a:spcAft>
                <a:spcPts val="0"/>
              </a:spcAft>
            </a:pPr>
            <a:r>
              <a:rPr b="0" i="1">
                <a:solidFill>
                  <a:srgbClr val="242424"/>
                </a:solidFill>
                <a:latin typeface="Arial"/>
              </a:rPr>
              <a:t>Where are the collective implementation challenges?</a:t>
            </a:r>
          </a:p>
        </p:txBody>
      </p:sp>
      <p:sp>
        <p:nvSpPr>
          <p:cNvPr id="17" name="Arrow">
            <a:extLst>
              <a:ext uri="{FF2B5EF4-FFF2-40B4-BE49-F238E27FC236}">
                <a16:creationId xmlns:a16="http://schemas.microsoft.com/office/drawing/2014/main" id="{A6568D27-8A57-1338-9B60-8EF7F98A11EB}"/>
              </a:ext>
            </a:extLst>
          </p:cNvPr>
          <p:cNvSpPr/>
          <p:nvPr/>
        </p:nvSpPr>
        <p:spPr>
          <a:xfrm>
            <a:off x="7827026" y="2791057"/>
            <a:ext cx="400000" cy="350000"/>
          </a:xfrm>
          <a:prstGeom prst="rightArrow">
            <a:avLst/>
          </a:prstGeom>
          <a:solidFill>
            <a:srgbClr val="A2D5D0"/>
          </a:solidFill>
          <a:ln>
            <a:noFill/>
          </a:ln>
        </p:spPr>
        <p:txBody>
          <a:bodyPr wrap="square" rtlCol="0" anchor="ctr"/>
          <a:lstStyle/>
          <a:p>
            <a:pPr algn="ctr"/>
            <a:endParaRPr/>
          </a:p>
        </p:txBody>
      </p:sp>
      <p:sp>
        <p:nvSpPr>
          <p:cNvPr id="19" name="Card bg">
            <a:extLst>
              <a:ext uri="{FF2B5EF4-FFF2-40B4-BE49-F238E27FC236}">
                <a16:creationId xmlns:a16="http://schemas.microsoft.com/office/drawing/2014/main" id="{26F90421-AC48-8334-5859-4BA0493E6689}"/>
              </a:ext>
            </a:extLst>
          </p:cNvPr>
          <p:cNvSpPr/>
          <p:nvPr/>
        </p:nvSpPr>
        <p:spPr>
          <a:xfrm>
            <a:off x="8227026" y="1716056"/>
            <a:ext cx="3462053" cy="3759455"/>
          </a:xfrm>
          <a:prstGeom prst="roundRect">
            <a:avLst>
              <a:gd name="adj" fmla="val 3000"/>
            </a:avLst>
          </a:prstGeom>
          <a:solidFill>
            <a:srgbClr val="EAF3E4"/>
          </a:solidFill>
          <a:ln>
            <a:noFill/>
          </a:ln>
        </p:spPr>
        <p:txBody>
          <a:bodyPr wrap="square" rtlCol="0" anchor="ctr"/>
          <a:lstStyle/>
          <a:p>
            <a:pPr algn="ctr"/>
            <a:endParaRPr/>
          </a:p>
        </p:txBody>
      </p:sp>
      <p:sp>
        <p:nvSpPr>
          <p:cNvPr id="21" name="Card text">
            <a:extLst>
              <a:ext uri="{FF2B5EF4-FFF2-40B4-BE49-F238E27FC236}">
                <a16:creationId xmlns:a16="http://schemas.microsoft.com/office/drawing/2014/main" id="{4A007A76-D228-4DB1-DA88-0E1E8554BEE8}"/>
              </a:ext>
            </a:extLst>
          </p:cNvPr>
          <p:cNvSpPr txBox="1"/>
          <p:nvPr/>
        </p:nvSpPr>
        <p:spPr>
          <a:xfrm>
            <a:off x="8265126" y="1914457"/>
            <a:ext cx="3462053" cy="3133001"/>
          </a:xfrm>
          <a:prstGeom prst="rect">
            <a:avLst/>
          </a:prstGeom>
          <a:noFill/>
        </p:spPr>
        <p:txBody>
          <a:bodyPr wrap="square" lIns="180000" tIns="150000" rIns="180000" bIns="150000" anchor="t">
            <a:normAutofit fontScale="92500" lnSpcReduction="20000"/>
          </a:bodyPr>
          <a:lstStyle/>
          <a:p>
            <a:pPr algn="l">
              <a:lnSpc>
                <a:spcPct val="112000"/>
              </a:lnSpc>
              <a:spcBef>
                <a:spcPts val="0"/>
              </a:spcBef>
              <a:spcAft>
                <a:spcPts val="200"/>
              </a:spcAft>
            </a:pPr>
            <a:r>
              <a:rPr lang="en-GB" b="1">
                <a:solidFill>
                  <a:srgbClr val="0D5364"/>
                </a:solidFill>
                <a:latin typeface="Arial"/>
              </a:rPr>
              <a:t>Enabling City Transformation 2</a:t>
            </a:r>
          </a:p>
          <a:p>
            <a:pPr algn="l">
              <a:lnSpc>
                <a:spcPct val="112000"/>
              </a:lnSpc>
              <a:spcBef>
                <a:spcPts val="0"/>
              </a:spcBef>
              <a:spcAft>
                <a:spcPts val="200"/>
              </a:spcAft>
            </a:pPr>
            <a:endParaRPr lang="en-GB" sz="1500" b="1">
              <a:solidFill>
                <a:srgbClr val="0D5364"/>
              </a:solidFill>
              <a:latin typeface="Arial"/>
            </a:endParaRPr>
          </a:p>
          <a:p>
            <a:pPr algn="l">
              <a:lnSpc>
                <a:spcPct val="112000"/>
              </a:lnSpc>
              <a:spcBef>
                <a:spcPts val="0"/>
              </a:spcBef>
              <a:spcAft>
                <a:spcPts val="700"/>
              </a:spcAft>
            </a:pPr>
            <a:r>
              <a:rPr b="0" i="1">
                <a:solidFill>
                  <a:srgbClr val="242424"/>
                </a:solidFill>
                <a:latin typeface="Arial"/>
              </a:rPr>
              <a:t>“enable and scale” </a:t>
            </a:r>
            <a:r>
              <a:rPr b="1" i="1" u="sng">
                <a:solidFill>
                  <a:srgbClr val="0D5364"/>
                </a:solidFill>
                <a:latin typeface="Arial"/>
              </a:rPr>
              <a:t>+ “unblock and sustain”</a:t>
            </a:r>
          </a:p>
          <a:p>
            <a:pPr algn="l">
              <a:lnSpc>
                <a:spcPct val="112000"/>
              </a:lnSpc>
              <a:spcBef>
                <a:spcPts val="0"/>
              </a:spcBef>
              <a:spcAft>
                <a:spcPts val="300"/>
              </a:spcAft>
            </a:pPr>
            <a:r>
              <a:rPr b="0">
                <a:solidFill>
                  <a:srgbClr val="242424"/>
                </a:solidFill>
                <a:latin typeface="Arial"/>
              </a:rPr>
              <a:t>Expands the portfolio — sharper focus on what’s blocking cities’ transition</a:t>
            </a:r>
          </a:p>
          <a:p>
            <a:pPr algn="l">
              <a:lnSpc>
                <a:spcPct val="112000"/>
              </a:lnSpc>
              <a:spcBef>
                <a:spcPts val="0"/>
              </a:spcBef>
              <a:spcAft>
                <a:spcPts val="0"/>
              </a:spcAft>
            </a:pPr>
            <a:r>
              <a:rPr b="0">
                <a:solidFill>
                  <a:srgbClr val="242424"/>
                </a:solidFill>
                <a:latin typeface="Arial"/>
              </a:rPr>
              <a:t>Translates enabling innovations into durable, policy-anchored delivery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 this call is asking for</a:t>
            </a:r>
          </a:p>
        </p:txBody>
      </p:sp>
      <p:sp>
        <p:nvSpPr>
          <p:cNvPr id="3" name="Content Placeholder 2"/>
          <p:cNvSpPr>
            <a:spLocks noGrp="1"/>
          </p:cNvSpPr>
          <p:nvPr>
            <p:ph idx="1"/>
          </p:nvPr>
        </p:nvSpPr>
        <p:spPr/>
        <p:txBody>
          <a:bodyPr/>
          <a:lstStyle/>
          <a:p>
            <a:r>
              <a:rPr sz="1500" b="1"/>
              <a:t>A 22-month </a:t>
            </a:r>
            <a:r>
              <a:rPr sz="1500" b="1" err="1"/>
              <a:t>programme</a:t>
            </a:r>
            <a:r>
              <a:rPr sz="1500" b="1"/>
              <a:t> of interventions that:</a:t>
            </a:r>
          </a:p>
          <a:p>
            <a:pPr lvl="1"/>
            <a:r>
              <a:rPr sz="1500"/>
              <a:t>shifts the dial from testing and experimentation to whole-city transformation</a:t>
            </a:r>
          </a:p>
          <a:p>
            <a:pPr lvl="1"/>
            <a:r>
              <a:rPr sz="1500"/>
              <a:t>overcomes systemic implementation challenges, rather than isolated project gaps</a:t>
            </a:r>
          </a:p>
          <a:p>
            <a:pPr lvl="1"/>
            <a:r>
              <a:rPr sz="1500"/>
              <a:t>generates evidence fit for multi-city, pan-European replication and adoption</a:t>
            </a:r>
          </a:p>
          <a:p>
            <a:r>
              <a:rPr sz="1500" b="1"/>
              <a:t>The principles driving the call</a:t>
            </a:r>
          </a:p>
          <a:p>
            <a:pPr lvl="1"/>
            <a:r>
              <a:rPr sz="1500"/>
              <a:t>Promote scaling and sustainability through knowledge harvesting, peer learning and replication</a:t>
            </a:r>
          </a:p>
          <a:p>
            <a:pPr lvl="1"/>
            <a:r>
              <a:rPr sz="1500"/>
              <a:t>Learn once, benefit all</a:t>
            </a:r>
          </a:p>
          <a:p>
            <a:pPr lvl="1"/>
            <a:r>
              <a:rPr sz="1500"/>
              <a:t>Inspire system transformation and accelerate change</a:t>
            </a:r>
          </a:p>
          <a:p>
            <a:pPr lvl="1"/>
            <a:r>
              <a:rPr sz="1500"/>
              <a:t>Best value for money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52EA8-2385-AEB7-3F7E-6971141CFF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5B04FB-01B4-A32C-A478-0129B3F23AF0}"/>
              </a:ext>
            </a:extLst>
          </p:cNvPr>
          <p:cNvSpPr>
            <a:spLocks noGrp="1"/>
          </p:cNvSpPr>
          <p:nvPr>
            <p:ph type="title"/>
          </p:nvPr>
        </p:nvSpPr>
        <p:spPr/>
        <p:txBody>
          <a:bodyPr/>
          <a:lstStyle/>
          <a:p>
            <a:r>
              <a:rPr lang="en-GB"/>
              <a:t>Challenge Based Approach</a:t>
            </a:r>
          </a:p>
        </p:txBody>
      </p:sp>
    </p:spTree>
    <p:extLst>
      <p:ext uri="{BB962C8B-B14F-4D97-AF65-F5344CB8AC3E}">
        <p14:creationId xmlns:p14="http://schemas.microsoft.com/office/powerpoint/2010/main" val="3282314064"/>
      </p:ext>
    </p:extLst>
  </p:cSld>
  <p:clrMapOvr>
    <a:masterClrMapping/>
  </p:clrMapOvr>
  <p:extLst>
    <p:ext uri="{6950BFC3-D8DA-4A85-94F7-54DA5524770B}">
      <p188:commentRel xmlns:p188="http://schemas.microsoft.com/office/powerpoint/2018/8/main" r:id="rId2"/>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ditable title"/>
          <p:cNvSpPr txBox="1"/>
          <p:nvPr/>
        </p:nvSpPr>
        <p:spPr>
          <a:xfrm>
            <a:off x="502920" y="246888"/>
            <a:ext cx="10784080" cy="603504"/>
          </a:xfrm>
          <a:prstGeom prst="rect">
            <a:avLst/>
          </a:prstGeom>
          <a:noFill/>
        </p:spPr>
        <p:txBody>
          <a:bodyPr wrap="square" lIns="0" tIns="0" rIns="0" bIns="0" anchor="t">
            <a:spAutoFit/>
          </a:bodyPr>
          <a:lstStyle/>
          <a:p>
            <a:pPr algn="l">
              <a:lnSpc>
                <a:spcPct val="100000"/>
              </a:lnSpc>
              <a:spcBef>
                <a:spcPts val="0"/>
              </a:spcBef>
              <a:spcAft>
                <a:spcPts val="0"/>
              </a:spcAft>
            </a:pPr>
            <a:r>
              <a:rPr sz="3500" b="1">
                <a:solidFill>
                  <a:srgbClr val="0D5364"/>
                </a:solidFill>
                <a:latin typeface="Arial"/>
              </a:rPr>
              <a:t>Towards a challenge-based approach</a:t>
            </a:r>
          </a:p>
        </p:txBody>
      </p:sp>
      <p:sp>
        <p:nvSpPr>
          <p:cNvPr id="10" name="Box bg"/>
          <p:cNvSpPr/>
          <p:nvPr/>
        </p:nvSpPr>
        <p:spPr>
          <a:xfrm>
            <a:off x="896000" y="1019999"/>
            <a:ext cx="4700000" cy="1077237"/>
          </a:xfrm>
          <a:prstGeom prst="roundRect">
            <a:avLst>
              <a:gd name="adj" fmla="val 4000"/>
            </a:avLst>
          </a:prstGeom>
          <a:solidFill>
            <a:srgbClr val="F2F2F2"/>
          </a:solidFill>
          <a:ln>
            <a:noFill/>
          </a:ln>
        </p:spPr>
        <p:txBody>
          <a:bodyPr wrap="square" rtlCol="0" anchor="ctr"/>
          <a:lstStyle/>
          <a:p>
            <a:pPr algn="ctr"/>
            <a:endParaRPr/>
          </a:p>
        </p:txBody>
      </p:sp>
      <p:sp>
        <p:nvSpPr>
          <p:cNvPr id="11" name="Text"/>
          <p:cNvSpPr txBox="1"/>
          <p:nvPr/>
        </p:nvSpPr>
        <p:spPr>
          <a:xfrm>
            <a:off x="905000" y="1021035"/>
            <a:ext cx="4700000" cy="1000000"/>
          </a:xfrm>
          <a:prstGeom prst="rect">
            <a:avLst/>
          </a:prstGeom>
          <a:noFill/>
        </p:spPr>
        <p:txBody>
          <a:bodyPr wrap="square" lIns="180000" tIns="140000" rIns="180000" bIns="140000" anchor="ctr">
            <a:noAutofit/>
          </a:bodyPr>
          <a:lstStyle/>
          <a:p>
            <a:pPr algn="ctr">
              <a:lnSpc>
                <a:spcPct val="112000"/>
              </a:lnSpc>
              <a:spcBef>
                <a:spcPts val="0"/>
              </a:spcBef>
              <a:spcAft>
                <a:spcPts val="250"/>
              </a:spcAft>
            </a:pPr>
            <a:r>
              <a:rPr sz="1600" b="1">
                <a:solidFill>
                  <a:srgbClr val="242424"/>
                </a:solidFill>
                <a:latin typeface="Arial"/>
              </a:rPr>
              <a:t>PREVIOUS APPROACH (ECT1)</a:t>
            </a:r>
          </a:p>
          <a:p>
            <a:pPr algn="ctr">
              <a:lnSpc>
                <a:spcPct val="112000"/>
              </a:lnSpc>
              <a:spcBef>
                <a:spcPts val="0"/>
              </a:spcBef>
              <a:spcAft>
                <a:spcPts val="0"/>
              </a:spcAft>
            </a:pPr>
            <a:r>
              <a:rPr sz="1600" b="1">
                <a:solidFill>
                  <a:srgbClr val="242424"/>
                </a:solidFill>
                <a:latin typeface="Arial"/>
              </a:rPr>
              <a:t>Broad, domain-based support — no thematic guardrails</a:t>
            </a:r>
          </a:p>
        </p:txBody>
      </p:sp>
      <p:sp>
        <p:nvSpPr>
          <p:cNvPr id="12" name="Arrow"/>
          <p:cNvSpPr/>
          <p:nvPr/>
        </p:nvSpPr>
        <p:spPr>
          <a:xfrm>
            <a:off x="5596000" y="1295000"/>
            <a:ext cx="1000000" cy="350000"/>
          </a:xfrm>
          <a:prstGeom prst="rightArrow">
            <a:avLst/>
          </a:prstGeom>
          <a:solidFill>
            <a:srgbClr val="A2D5D0"/>
          </a:solidFill>
          <a:ln>
            <a:noFill/>
          </a:ln>
        </p:spPr>
        <p:txBody>
          <a:bodyPr wrap="square" rtlCol="0" anchor="ctr"/>
          <a:lstStyle/>
          <a:p>
            <a:pPr algn="ctr"/>
            <a:endParaRPr/>
          </a:p>
        </p:txBody>
      </p:sp>
      <p:sp>
        <p:nvSpPr>
          <p:cNvPr id="13" name="Box bg"/>
          <p:cNvSpPr/>
          <p:nvPr/>
        </p:nvSpPr>
        <p:spPr>
          <a:xfrm>
            <a:off x="6596000" y="1020000"/>
            <a:ext cx="4700000" cy="1120000"/>
          </a:xfrm>
          <a:prstGeom prst="roundRect">
            <a:avLst>
              <a:gd name="adj" fmla="val 4000"/>
            </a:avLst>
          </a:prstGeom>
          <a:solidFill>
            <a:srgbClr val="EAF3E4"/>
          </a:solidFill>
          <a:ln>
            <a:noFill/>
          </a:ln>
        </p:spPr>
        <p:txBody>
          <a:bodyPr wrap="square" rtlCol="0" anchor="ctr"/>
          <a:lstStyle/>
          <a:p>
            <a:pPr algn="ctr"/>
            <a:endParaRPr/>
          </a:p>
        </p:txBody>
      </p:sp>
      <p:sp>
        <p:nvSpPr>
          <p:cNvPr id="14" name="Text"/>
          <p:cNvSpPr txBox="1"/>
          <p:nvPr/>
        </p:nvSpPr>
        <p:spPr>
          <a:xfrm>
            <a:off x="6587000" y="1063798"/>
            <a:ext cx="4700000" cy="1000000"/>
          </a:xfrm>
          <a:prstGeom prst="rect">
            <a:avLst/>
          </a:prstGeom>
          <a:noFill/>
        </p:spPr>
        <p:txBody>
          <a:bodyPr wrap="square" lIns="180000" tIns="140000" rIns="180000" bIns="140000" anchor="ctr">
            <a:noAutofit/>
          </a:bodyPr>
          <a:lstStyle/>
          <a:p>
            <a:pPr algn="ctr">
              <a:lnSpc>
                <a:spcPct val="112000"/>
              </a:lnSpc>
              <a:spcBef>
                <a:spcPts val="0"/>
              </a:spcBef>
              <a:spcAft>
                <a:spcPts val="250"/>
              </a:spcAft>
            </a:pPr>
            <a:r>
              <a:rPr sz="1600" b="1">
                <a:solidFill>
                  <a:srgbClr val="8FAE00"/>
                </a:solidFill>
                <a:latin typeface="Arial"/>
              </a:rPr>
              <a:t>THE ECT2 SHIFT</a:t>
            </a:r>
          </a:p>
          <a:p>
            <a:pPr algn="ctr">
              <a:lnSpc>
                <a:spcPct val="112000"/>
              </a:lnSpc>
              <a:spcBef>
                <a:spcPts val="0"/>
              </a:spcBef>
              <a:spcAft>
                <a:spcPts val="0"/>
              </a:spcAft>
            </a:pPr>
            <a:r>
              <a:rPr sz="1600" b="1">
                <a:solidFill>
                  <a:srgbClr val="0D5364"/>
                </a:solidFill>
                <a:latin typeface="Arial"/>
              </a:rPr>
              <a:t>A focused model, </a:t>
            </a:r>
            <a:r>
              <a:rPr sz="1600" b="1" err="1">
                <a:solidFill>
                  <a:srgbClr val="0D5364"/>
                </a:solidFill>
                <a:latin typeface="Arial"/>
              </a:rPr>
              <a:t>organised</a:t>
            </a:r>
            <a:r>
              <a:rPr sz="1600" b="1">
                <a:solidFill>
                  <a:srgbClr val="0D5364"/>
                </a:solidFill>
                <a:latin typeface="Arial"/>
              </a:rPr>
              <a:t> around clearly defined, shared systemic barriers and bottlenecks</a:t>
            </a:r>
          </a:p>
        </p:txBody>
      </p:sp>
      <p:sp>
        <p:nvSpPr>
          <p:cNvPr id="15" name="Box bg"/>
          <p:cNvSpPr/>
          <p:nvPr/>
        </p:nvSpPr>
        <p:spPr>
          <a:xfrm>
            <a:off x="502920" y="2205316"/>
            <a:ext cx="11186160" cy="820000"/>
          </a:xfrm>
          <a:prstGeom prst="roundRect">
            <a:avLst>
              <a:gd name="adj" fmla="val 4000"/>
            </a:avLst>
          </a:prstGeom>
          <a:solidFill>
            <a:srgbClr val="F7FAFA"/>
          </a:solidFill>
          <a:ln>
            <a:noFill/>
          </a:ln>
        </p:spPr>
        <p:txBody>
          <a:bodyPr wrap="square" rtlCol="0" anchor="ctr"/>
          <a:lstStyle/>
          <a:p>
            <a:pPr algn="ctr"/>
            <a:endParaRPr/>
          </a:p>
        </p:txBody>
      </p:sp>
      <p:sp>
        <p:nvSpPr>
          <p:cNvPr id="16" name="Text"/>
          <p:cNvSpPr txBox="1"/>
          <p:nvPr/>
        </p:nvSpPr>
        <p:spPr>
          <a:xfrm>
            <a:off x="502920" y="2205316"/>
            <a:ext cx="11186160" cy="820000"/>
          </a:xfrm>
          <a:prstGeom prst="rect">
            <a:avLst/>
          </a:prstGeom>
          <a:noFill/>
        </p:spPr>
        <p:txBody>
          <a:bodyPr wrap="square" lIns="180000" tIns="140000" rIns="180000" bIns="140000" anchor="ctr">
            <a:noAutofit/>
          </a:bodyPr>
          <a:lstStyle/>
          <a:p>
            <a:pPr algn="ctr">
              <a:lnSpc>
                <a:spcPct val="112000"/>
              </a:lnSpc>
              <a:spcBef>
                <a:spcPts val="0"/>
              </a:spcBef>
              <a:spcAft>
                <a:spcPts val="200"/>
              </a:spcAft>
            </a:pPr>
            <a:r>
              <a:rPr sz="1400" b="1">
                <a:solidFill>
                  <a:srgbClr val="8FAE00"/>
                </a:solidFill>
                <a:latin typeface="Arial"/>
              </a:rPr>
              <a:t>OUR HYPOTHESIS</a:t>
            </a:r>
          </a:p>
          <a:p>
            <a:pPr algn="ctr">
              <a:lnSpc>
                <a:spcPct val="112000"/>
              </a:lnSpc>
              <a:spcBef>
                <a:spcPts val="0"/>
              </a:spcBef>
              <a:spcAft>
                <a:spcPts val="0"/>
              </a:spcAft>
            </a:pPr>
            <a:r>
              <a:rPr sz="1400" b="0" i="1">
                <a:solidFill>
                  <a:srgbClr val="242424"/>
                </a:solidFill>
                <a:latin typeface="Arial"/>
              </a:rPr>
              <a:t>City progress is most often blocked by specific, diagnosable obstacles — organising delivery around those obstacles produces faster, more durable progress than generic or topic-based support.</a:t>
            </a:r>
          </a:p>
        </p:txBody>
      </p:sp>
      <p:pic>
        <p:nvPicPr>
          <p:cNvPr id="17" name="Target icon"/>
          <p:cNvPicPr>
            <a:picLocks noChangeAspect="1"/>
          </p:cNvPicPr>
          <p:nvPr/>
        </p:nvPicPr>
        <p:blipFill>
          <a:blip r:embed="rId3"/>
          <a:stretch>
            <a:fillRect/>
          </a:stretch>
        </p:blipFill>
        <p:spPr>
          <a:xfrm>
            <a:off x="502920" y="3440316"/>
            <a:ext cx="560000" cy="560000"/>
          </a:xfrm>
          <a:prstGeom prst="rect">
            <a:avLst/>
          </a:prstGeom>
        </p:spPr>
      </p:pic>
      <p:sp>
        <p:nvSpPr>
          <p:cNvPr id="18" name="Text"/>
          <p:cNvSpPr txBox="1"/>
          <p:nvPr/>
        </p:nvSpPr>
        <p:spPr>
          <a:xfrm>
            <a:off x="1282920" y="3295316"/>
            <a:ext cx="4613080" cy="850000"/>
          </a:xfrm>
          <a:prstGeom prst="rect">
            <a:avLst/>
          </a:prstGeom>
          <a:noFill/>
        </p:spPr>
        <p:txBody>
          <a:bodyPr wrap="square" lIns="0" tIns="0" rIns="180000" bIns="140000" anchor="ctr">
            <a:normAutofit/>
          </a:bodyPr>
          <a:lstStyle/>
          <a:p>
            <a:pPr algn="l">
              <a:lnSpc>
                <a:spcPct val="112000"/>
              </a:lnSpc>
              <a:spcBef>
                <a:spcPts val="0"/>
              </a:spcBef>
              <a:spcAft>
                <a:spcPts val="0"/>
              </a:spcAft>
            </a:pPr>
            <a:r>
              <a:rPr sz="1400" b="0">
                <a:solidFill>
                  <a:srgbClr val="242424"/>
                </a:solidFill>
                <a:latin typeface="Arial"/>
              </a:rPr>
              <a:t>Fund support explicitly around diagnosed barriers shared by Mission Cities</a:t>
            </a:r>
          </a:p>
        </p:txBody>
      </p:sp>
      <p:pic>
        <p:nvPicPr>
          <p:cNvPr id="19" name="Compass icon"/>
          <p:cNvPicPr>
            <a:picLocks noChangeAspect="1"/>
          </p:cNvPicPr>
          <p:nvPr/>
        </p:nvPicPr>
        <p:blipFill>
          <a:blip r:embed="rId4"/>
          <a:stretch>
            <a:fillRect/>
          </a:stretch>
        </p:blipFill>
        <p:spPr>
          <a:xfrm>
            <a:off x="6096000" y="3440316"/>
            <a:ext cx="560000" cy="560000"/>
          </a:xfrm>
          <a:prstGeom prst="rect">
            <a:avLst/>
          </a:prstGeom>
        </p:spPr>
      </p:pic>
      <p:sp>
        <p:nvSpPr>
          <p:cNvPr id="20" name="Text"/>
          <p:cNvSpPr txBox="1"/>
          <p:nvPr/>
        </p:nvSpPr>
        <p:spPr>
          <a:xfrm>
            <a:off x="6876000" y="3295316"/>
            <a:ext cx="4613080" cy="850000"/>
          </a:xfrm>
          <a:prstGeom prst="rect">
            <a:avLst/>
          </a:prstGeom>
          <a:noFill/>
        </p:spPr>
        <p:txBody>
          <a:bodyPr wrap="square" lIns="0" tIns="0" rIns="180000" bIns="140000" anchor="ctr">
            <a:normAutofit/>
          </a:bodyPr>
          <a:lstStyle/>
          <a:p>
            <a:pPr algn="l">
              <a:lnSpc>
                <a:spcPct val="112000"/>
              </a:lnSpc>
              <a:spcBef>
                <a:spcPts val="0"/>
              </a:spcBef>
              <a:spcAft>
                <a:spcPts val="0"/>
              </a:spcAft>
            </a:pPr>
            <a:r>
              <a:rPr sz="1400" b="0">
                <a:solidFill>
                  <a:srgbClr val="242424"/>
                </a:solidFill>
                <a:latin typeface="Arial"/>
              </a:rPr>
              <a:t>Identify the key impact pathways — what actually needs to change — and act on them</a:t>
            </a:r>
          </a:p>
        </p:txBody>
      </p:sp>
      <p:pic>
        <p:nvPicPr>
          <p:cNvPr id="21" name="Rocket icon"/>
          <p:cNvPicPr>
            <a:picLocks noChangeAspect="1"/>
          </p:cNvPicPr>
          <p:nvPr/>
        </p:nvPicPr>
        <p:blipFill>
          <a:blip r:embed="rId5"/>
          <a:stretch>
            <a:fillRect/>
          </a:stretch>
        </p:blipFill>
        <p:spPr>
          <a:xfrm>
            <a:off x="502920" y="4290316"/>
            <a:ext cx="560000" cy="560000"/>
          </a:xfrm>
          <a:prstGeom prst="rect">
            <a:avLst/>
          </a:prstGeom>
        </p:spPr>
      </p:pic>
      <p:sp>
        <p:nvSpPr>
          <p:cNvPr id="22" name="Text"/>
          <p:cNvSpPr txBox="1"/>
          <p:nvPr/>
        </p:nvSpPr>
        <p:spPr>
          <a:xfrm>
            <a:off x="1282920" y="4145316"/>
            <a:ext cx="4613080" cy="850000"/>
          </a:xfrm>
          <a:prstGeom prst="rect">
            <a:avLst/>
          </a:prstGeom>
          <a:noFill/>
        </p:spPr>
        <p:txBody>
          <a:bodyPr wrap="square" lIns="0" tIns="0" rIns="180000" bIns="140000" anchor="ctr">
            <a:normAutofit/>
          </a:bodyPr>
          <a:lstStyle/>
          <a:p>
            <a:pPr algn="l">
              <a:lnSpc>
                <a:spcPct val="112000"/>
              </a:lnSpc>
              <a:spcBef>
                <a:spcPts val="0"/>
              </a:spcBef>
              <a:spcAft>
                <a:spcPts val="0"/>
              </a:spcAft>
            </a:pPr>
            <a:r>
              <a:rPr sz="1400" b="0">
                <a:solidFill>
                  <a:srgbClr val="242424"/>
                </a:solidFill>
                <a:latin typeface="Arial"/>
              </a:rPr>
              <a:t>Help committed cities achieve breakthroughs that benefit the wider Cities Mission</a:t>
            </a:r>
          </a:p>
        </p:txBody>
      </p:sp>
      <p:pic>
        <p:nvPicPr>
          <p:cNvPr id="23" name="Collaboration icon"/>
          <p:cNvPicPr>
            <a:picLocks noChangeAspect="1"/>
          </p:cNvPicPr>
          <p:nvPr/>
        </p:nvPicPr>
        <p:blipFill>
          <a:blip r:embed="rId6"/>
          <a:stretch>
            <a:fillRect/>
          </a:stretch>
        </p:blipFill>
        <p:spPr>
          <a:xfrm>
            <a:off x="6096000" y="4290316"/>
            <a:ext cx="560000" cy="560000"/>
          </a:xfrm>
          <a:prstGeom prst="rect">
            <a:avLst/>
          </a:prstGeom>
        </p:spPr>
      </p:pic>
      <p:sp>
        <p:nvSpPr>
          <p:cNvPr id="24" name="Text"/>
          <p:cNvSpPr txBox="1"/>
          <p:nvPr/>
        </p:nvSpPr>
        <p:spPr>
          <a:xfrm>
            <a:off x="6876000" y="4145316"/>
            <a:ext cx="4613080" cy="850000"/>
          </a:xfrm>
          <a:prstGeom prst="rect">
            <a:avLst/>
          </a:prstGeom>
          <a:noFill/>
        </p:spPr>
        <p:txBody>
          <a:bodyPr wrap="square" lIns="0" tIns="0" rIns="180000" bIns="140000" anchor="ctr">
            <a:normAutofit/>
          </a:bodyPr>
          <a:lstStyle/>
          <a:p>
            <a:pPr algn="l">
              <a:lnSpc>
                <a:spcPct val="112000"/>
              </a:lnSpc>
              <a:spcBef>
                <a:spcPts val="0"/>
              </a:spcBef>
              <a:spcAft>
                <a:spcPts val="0"/>
              </a:spcAft>
            </a:pPr>
            <a:r>
              <a:rPr sz="1400" b="0">
                <a:solidFill>
                  <a:srgbClr val="242424"/>
                </a:solidFill>
                <a:latin typeface="Arial"/>
              </a:rPr>
              <a:t>Enable stronger peer learning and collaboration between cities</a:t>
            </a:r>
          </a:p>
        </p:txBody>
      </p:sp>
      <p:sp>
        <p:nvSpPr>
          <p:cNvPr id="25" name="Text"/>
          <p:cNvSpPr txBox="1"/>
          <p:nvPr/>
        </p:nvSpPr>
        <p:spPr>
          <a:xfrm>
            <a:off x="502920" y="5115316"/>
            <a:ext cx="11186160" cy="400000"/>
          </a:xfrm>
          <a:prstGeom prst="rect">
            <a:avLst/>
          </a:prstGeom>
          <a:noFill/>
        </p:spPr>
        <p:txBody>
          <a:bodyPr wrap="square" lIns="0" tIns="0" rIns="180000" bIns="140000" anchor="t">
            <a:noAutofit/>
          </a:bodyPr>
          <a:lstStyle/>
          <a:p>
            <a:pPr algn="l">
              <a:lnSpc>
                <a:spcPct val="112000"/>
              </a:lnSpc>
              <a:spcBef>
                <a:spcPts val="0"/>
              </a:spcBef>
              <a:spcAft>
                <a:spcPts val="0"/>
              </a:spcAft>
            </a:pPr>
            <a:r>
              <a:rPr sz="1400" b="0" i="1">
                <a:solidFill>
                  <a:srgbClr val="5A5A5A"/>
                </a:solidFill>
                <a:latin typeface="Arial"/>
              </a:rPr>
              <a:t>Barriers are grounded in evidence: Mission Cities’ Climate City Contracts, challenge-specific documentation, an EU policy and funding scan, and a landscape review of Horizon Europe projects.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How we arrived at six challenge areas</a:t>
            </a:r>
          </a:p>
        </p:txBody>
      </p:sp>
      <p:sp>
        <p:nvSpPr>
          <p:cNvPr id="3" name="Content Placeholder 2"/>
          <p:cNvSpPr>
            <a:spLocks noGrp="1"/>
          </p:cNvSpPr>
          <p:nvPr>
            <p:ph idx="1"/>
          </p:nvPr>
        </p:nvSpPr>
        <p:spPr/>
        <p:txBody>
          <a:bodyPr vert="horz" lIns="91440" tIns="45720" rIns="91440" bIns="45720" rtlCol="0" anchor="t">
            <a:normAutofit/>
          </a:bodyPr>
          <a:lstStyle/>
          <a:p>
            <a:r>
              <a:rPr lang="en-GB" sz="1600">
                <a:latin typeface="Arial"/>
                <a:cs typeface="Arial"/>
              </a:rPr>
              <a:t>We followed our hunches and placed bets on where the priorities sit and built an initial longlist of nine challenge areas.</a:t>
            </a:r>
          </a:p>
          <a:p>
            <a:r>
              <a:rPr lang="en-GB" sz="1600">
                <a:latin typeface="Arial"/>
                <a:cs typeface="Arial"/>
              </a:rPr>
              <a:t>We published that longlist and asked cities for feedback.</a:t>
            </a:r>
          </a:p>
          <a:p>
            <a:r>
              <a:rPr lang="en-GB" sz="1600">
                <a:latin typeface="Arial"/>
                <a:cs typeface="Arial"/>
              </a:rPr>
              <a:t>Internal feedback was used complimentarily to city feedback.</a:t>
            </a:r>
          </a:p>
          <a:p>
            <a:r>
              <a:rPr lang="en-GB" sz="1600">
                <a:latin typeface="Arial"/>
                <a:cs typeface="Arial"/>
              </a:rPr>
              <a:t>Narrowed focus from nine areas to the six proposed for ECT2.</a:t>
            </a:r>
          </a:p>
          <a:p>
            <a:r>
              <a:rPr lang="en-GB" sz="1600">
                <a:latin typeface="Arial"/>
                <a:cs typeface="Arial"/>
              </a:rPr>
              <a:t>This is not the be-all and end-all. There are other areas, and more to explore. These six are the focus for this call.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 each brief gives you</a:t>
            </a:r>
          </a:p>
        </p:txBody>
      </p:sp>
      <p:sp>
        <p:nvSpPr>
          <p:cNvPr id="3" name="Content Placeholder 2"/>
          <p:cNvSpPr>
            <a:spLocks noGrp="1"/>
          </p:cNvSpPr>
          <p:nvPr>
            <p:ph idx="1"/>
          </p:nvPr>
        </p:nvSpPr>
        <p:spPr/>
        <p:txBody>
          <a:bodyPr/>
          <a:lstStyle/>
          <a:p>
            <a:r>
              <a:rPr sz="1500" b="1"/>
              <a:t>Each of the six areas was developed into a brief, setting out:</a:t>
            </a:r>
          </a:p>
          <a:p>
            <a:pPr lvl="1"/>
            <a:r>
              <a:rPr sz="1500"/>
              <a:t>the bottlenecks and blockers holding cities back</a:t>
            </a:r>
          </a:p>
          <a:p>
            <a:pPr lvl="1"/>
            <a:r>
              <a:rPr sz="1500"/>
              <a:t>why the area is urgent now</a:t>
            </a:r>
          </a:p>
          <a:p>
            <a:pPr lvl="1"/>
            <a:r>
              <a:rPr sz="1500"/>
              <a:t>the demand signals we see across Mission Cities</a:t>
            </a:r>
          </a:p>
          <a:p>
            <a:pPr lvl="1"/>
            <a:r>
              <a:rPr lang="en-US" sz="1500"/>
              <a:t>Proposed</a:t>
            </a:r>
            <a:r>
              <a:rPr sz="1500"/>
              <a:t> impact pathways</a:t>
            </a:r>
          </a:p>
          <a:p>
            <a:r>
              <a:rPr sz="1500" b="1"/>
              <a:t>Why we included </a:t>
            </a:r>
            <a:r>
              <a:rPr lang="en-US" sz="1500" b="1"/>
              <a:t>proposed </a:t>
            </a:r>
            <a:r>
              <a:rPr sz="1500" b="1"/>
              <a:t>pathways</a:t>
            </a:r>
          </a:p>
          <a:p>
            <a:pPr lvl="1"/>
            <a:r>
              <a:rPr sz="1500"/>
              <a:t>To help you orientate and navigate within a challenge area, inside certain parameters. They are the middle ground between being too vague and open-ended, and being too prescriptive and narrow.</a:t>
            </a:r>
          </a:p>
          <a:p>
            <a:pPr lvl="1"/>
            <a:r>
              <a:rPr sz="1500"/>
              <a:t>You can adopt a proposed pathway, adapt it, or develop your own – depending on local needs, fit and your climate strategy priorities.</a:t>
            </a:r>
          </a:p>
          <a:p>
            <a:r>
              <a:rPr sz="1500"/>
              <a:t>Annex 1 to the Call Guidelines: ECT2 challenge area briefs, including potential impact pathways.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The six challenge areas</a:t>
            </a:r>
          </a:p>
        </p:txBody>
      </p:sp>
      <p:graphicFrame>
        <p:nvGraphicFramePr>
          <p:cNvPr id="18" name="Diagram 17">
            <a:extLst>
              <a:ext uri="{FF2B5EF4-FFF2-40B4-BE49-F238E27FC236}">
                <a16:creationId xmlns:a16="http://schemas.microsoft.com/office/drawing/2014/main" id="{169D6A20-589D-6343-2113-CE478562555D}"/>
              </a:ext>
            </a:extLst>
          </p:cNvPr>
          <p:cNvGraphicFramePr/>
          <p:nvPr>
            <p:extLst>
              <p:ext uri="{D42A27DB-BD31-4B8C-83A1-F6EECF244321}">
                <p14:modId xmlns:p14="http://schemas.microsoft.com/office/powerpoint/2010/main" val="1878996970"/>
              </p:ext>
            </p:extLst>
          </p:nvPr>
        </p:nvGraphicFramePr>
        <p:xfrm>
          <a:off x="304397" y="1881930"/>
          <a:ext cx="5408421" cy="37330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22" name="Diagram 21">
            <a:extLst>
              <a:ext uri="{FF2B5EF4-FFF2-40B4-BE49-F238E27FC236}">
                <a16:creationId xmlns:a16="http://schemas.microsoft.com/office/drawing/2014/main" id="{3C04D263-DAB2-0727-3A0C-951A39546D30}"/>
              </a:ext>
            </a:extLst>
          </p:cNvPr>
          <p:cNvGraphicFramePr/>
          <p:nvPr>
            <p:extLst>
              <p:ext uri="{D42A27DB-BD31-4B8C-83A1-F6EECF244321}">
                <p14:modId xmlns:p14="http://schemas.microsoft.com/office/powerpoint/2010/main" val="4015195771"/>
              </p:ext>
            </p:extLst>
          </p:nvPr>
        </p:nvGraphicFramePr>
        <p:xfrm>
          <a:off x="5896429" y="1864388"/>
          <a:ext cx="5903685" cy="376815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chor="t">
            <a:normAutofit/>
          </a:bodyPr>
          <a:lstStyle/>
          <a:p>
            <a:r>
              <a:rPr lang="en-GB" sz="1500" b="1">
                <a:latin typeface="Arial"/>
                <a:cs typeface="Arial"/>
              </a:rPr>
              <a:t>Unlocking the enabling conditions for coordinated, place-based heating and cooling that can be scaled from </a:t>
            </a:r>
            <a:r>
              <a:rPr lang="en-GB" sz="1500" b="1" err="1">
                <a:latin typeface="Arial"/>
                <a:cs typeface="Arial"/>
              </a:rPr>
              <a:t>neighbourhood</a:t>
            </a:r>
            <a:r>
              <a:rPr lang="en-GB" sz="1500" b="1">
                <a:latin typeface="Arial"/>
                <a:cs typeface="Arial"/>
              </a:rPr>
              <a:t> testing to city-wide transformation.</a:t>
            </a:r>
            <a:endParaRPr lang="en-GB">
              <a:latin typeface="Arial"/>
              <a:cs typeface="Arial"/>
            </a:endParaRPr>
          </a:p>
          <a:p>
            <a:r>
              <a:rPr lang="en-GB" sz="1500" b="1">
                <a:latin typeface="Arial"/>
                <a:cs typeface="Arial"/>
              </a:rPr>
              <a:t>Why now</a:t>
            </a:r>
          </a:p>
          <a:p>
            <a:pPr lvl="1"/>
            <a:r>
              <a:rPr lang="en-GB" sz="1500">
                <a:latin typeface="Arial"/>
                <a:cs typeface="Arial"/>
              </a:rPr>
              <a:t>Heatwaves in 2022, 2023 and 2026 caused tens of thousands of premature deaths, with the heaviest impacts in dense, low-income </a:t>
            </a:r>
            <a:r>
              <a:rPr lang="en-GB" sz="1500" err="1">
                <a:latin typeface="Arial"/>
                <a:cs typeface="Arial"/>
              </a:rPr>
              <a:t>neighbourhoods</a:t>
            </a:r>
            <a:r>
              <a:rPr lang="en-GB" sz="1500">
                <a:latin typeface="Arial"/>
                <a:cs typeface="Arial"/>
              </a:rPr>
              <a:t>. If each household responds alone with split-system air conditioning, cities face a self-reinforcing loop: more waste heat, hotter streets, more cooling demand.</a:t>
            </a:r>
          </a:p>
          <a:p>
            <a:r>
              <a:rPr lang="en-GB" sz="1500" b="1">
                <a:latin typeface="Arial"/>
                <a:cs typeface="Arial"/>
              </a:rPr>
              <a:t>What is blocking progress</a:t>
            </a:r>
          </a:p>
          <a:p>
            <a:pPr lvl="1"/>
            <a:r>
              <a:rPr lang="en-GB" sz="1500">
                <a:latin typeface="Arial"/>
                <a:cs typeface="Arial"/>
              </a:rPr>
              <a:t>No clear owner is accountable for place-based heating and cooling outcomes, and there are no shared delivery models. Heat and vulnerability data exist but are not used in investment decisions. Networks are planned on long cycles, and cities have limited control over utility-owned, nationally regulated infrastructure.</a:t>
            </a:r>
          </a:p>
          <a:p>
            <a:r>
              <a:rPr lang="en-GB" sz="1500" b="1">
                <a:latin typeface="Arial"/>
                <a:cs typeface="Arial"/>
              </a:rPr>
              <a:t>Potential pathways</a:t>
            </a:r>
          </a:p>
          <a:p>
            <a:pPr lvl="1"/>
            <a:r>
              <a:rPr lang="en-GB" sz="1500">
                <a:latin typeface="Arial"/>
                <a:cs typeface="Arial"/>
              </a:rPr>
              <a:t>Place-based thermal planning and </a:t>
            </a:r>
            <a:r>
              <a:rPr lang="en-GB" sz="1500" err="1">
                <a:latin typeface="Arial"/>
                <a:cs typeface="Arial"/>
              </a:rPr>
              <a:t>prioritisation</a:t>
            </a:r>
            <a:r>
              <a:rPr lang="en-GB" sz="1500">
                <a:latin typeface="Arial"/>
                <a:cs typeface="Arial"/>
              </a:rPr>
              <a:t> · Inclusive </a:t>
            </a:r>
            <a:r>
              <a:rPr lang="en-GB" sz="1500" err="1">
                <a:latin typeface="Arial"/>
                <a:cs typeface="Arial"/>
              </a:rPr>
              <a:t>neighbourhood</a:t>
            </a:r>
            <a:r>
              <a:rPr lang="en-GB" sz="1500">
                <a:latin typeface="Arial"/>
                <a:cs typeface="Arial"/>
              </a:rPr>
              <a:t> heating and cooling · Local and district thermal networks · City-wide scale, replication and coordination</a:t>
            </a:r>
          </a:p>
        </p:txBody>
      </p:sp>
      <p:grpSp>
        <p:nvGrpSpPr>
          <p:cNvPr id="11" name="Group 10">
            <a:extLst>
              <a:ext uri="{FF2B5EF4-FFF2-40B4-BE49-F238E27FC236}">
                <a16:creationId xmlns:a16="http://schemas.microsoft.com/office/drawing/2014/main" id="{4412B71B-CC8C-3B8F-9110-BB78BF89EBA2}"/>
              </a:ext>
            </a:extLst>
          </p:cNvPr>
          <p:cNvGrpSpPr/>
          <p:nvPr/>
        </p:nvGrpSpPr>
        <p:grpSpPr>
          <a:xfrm>
            <a:off x="1002550" y="393860"/>
            <a:ext cx="8387256" cy="1166585"/>
            <a:chOff x="1002550" y="393860"/>
            <a:chExt cx="8387256" cy="1166585"/>
          </a:xfrm>
        </p:grpSpPr>
        <p:grpSp>
          <p:nvGrpSpPr>
            <p:cNvPr id="4" name="Group 3">
              <a:extLst>
                <a:ext uri="{FF2B5EF4-FFF2-40B4-BE49-F238E27FC236}">
                  <a16:creationId xmlns:a16="http://schemas.microsoft.com/office/drawing/2014/main" id="{2AE4EEF1-8635-B3A4-DF58-5AEA4E239AE2}"/>
                </a:ext>
              </a:extLst>
            </p:cNvPr>
            <p:cNvGrpSpPr/>
            <p:nvPr/>
          </p:nvGrpSpPr>
          <p:grpSpPr>
            <a:xfrm>
              <a:off x="1002550" y="393860"/>
              <a:ext cx="8387256" cy="1166585"/>
              <a:chOff x="0" y="0"/>
              <a:chExt cx="7187720" cy="1166585"/>
            </a:xfrm>
          </p:grpSpPr>
          <p:sp>
            <p:nvSpPr>
              <p:cNvPr id="6" name="Rectangle: Rounded Corners 5">
                <a:extLst>
                  <a:ext uri="{FF2B5EF4-FFF2-40B4-BE49-F238E27FC236}">
                    <a16:creationId xmlns:a16="http://schemas.microsoft.com/office/drawing/2014/main" id="{169ABBA9-39C6-4F5D-43CF-996223B2CD52}"/>
                  </a:ext>
                </a:extLst>
              </p:cNvPr>
              <p:cNvSpPr/>
              <p:nvPr/>
            </p:nvSpPr>
            <p:spPr>
              <a:xfrm>
                <a:off x="0" y="0"/>
                <a:ext cx="7187720" cy="1166585"/>
              </a:xfrm>
              <a:prstGeom prst="roundRect">
                <a:avLst>
                  <a:gd name="adj" fmla="val 10000"/>
                </a:avLst>
              </a:prstGeom>
              <a:solidFill>
                <a:schemeClr val="tx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7" name="Rectangle: Rounded Corners 4">
                <a:extLst>
                  <a:ext uri="{FF2B5EF4-FFF2-40B4-BE49-F238E27FC236}">
                    <a16:creationId xmlns:a16="http://schemas.microsoft.com/office/drawing/2014/main" id="{236EAEC4-CDDC-B80A-2B52-A5A469A5A5A9}"/>
                  </a:ext>
                </a:extLst>
              </p:cNvPr>
              <p:cNvSpPr txBox="1"/>
              <p:nvPr/>
            </p:nvSpPr>
            <p:spPr>
              <a:xfrm>
                <a:off x="1198341" y="0"/>
                <a:ext cx="5989379" cy="11665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it-IT" sz="2400" kern="1200">
                    <a:latin typeface="Arial" panose="020B0604020202020204" pitchFamily="34" charset="0"/>
                    <a:cs typeface="Arial" panose="020B0604020202020204" pitchFamily="34" charset="0"/>
                  </a:rPr>
                  <a:t>Place based heating and cooling</a:t>
                </a:r>
                <a:endParaRPr lang="en-GB" sz="2400" kern="1200">
                  <a:latin typeface="Arial" panose="020B0604020202020204" pitchFamily="34" charset="0"/>
                  <a:cs typeface="Arial" panose="020B0604020202020204" pitchFamily="34" charset="0"/>
                </a:endParaRPr>
              </a:p>
            </p:txBody>
          </p:sp>
        </p:grpSp>
        <p:sp>
          <p:nvSpPr>
            <p:cNvPr id="5" name="Rectangle: Rounded Corners 4">
              <a:extLst>
                <a:ext uri="{FF2B5EF4-FFF2-40B4-BE49-F238E27FC236}">
                  <a16:creationId xmlns:a16="http://schemas.microsoft.com/office/drawing/2014/main" id="{6E05A799-C40B-1CBF-624A-D102951B8D82}"/>
                </a:ext>
              </a:extLst>
            </p:cNvPr>
            <p:cNvSpPr/>
            <p:nvPr/>
          </p:nvSpPr>
          <p:spPr>
            <a:xfrm>
              <a:off x="1119208" y="510518"/>
              <a:ext cx="1081684" cy="933268"/>
            </a:xfrm>
            <a:prstGeom prst="roundRect">
              <a:avLst>
                <a:gd name="adj" fmla="val 10000"/>
              </a:avLst>
            </a:prstGeom>
            <a:blipFill>
              <a:blip r:embed="rId3"/>
              <a:srcRect/>
              <a:stretch>
                <a:fillRect l="-12000" r="-12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sz="1500" b="1"/>
              <a:t>Unlocking the enabling conditions for a coordinated city energy system that can deliver electrification, clean heat and flexibility at scale.</a:t>
            </a:r>
          </a:p>
          <a:p>
            <a:r>
              <a:rPr sz="1500" b="1"/>
              <a:t>Why now</a:t>
            </a:r>
          </a:p>
          <a:p>
            <a:pPr lvl="1"/>
            <a:r>
              <a:rPr sz="1500"/>
              <a:t>Three transition windows are converging and cannot be run as separate workstreams: fossil-gas phase-out, industrial and data-centre integration, and affordability and acceptance. Decisions taken now on grid reinforcement, charging infrastructure and heat-pump rollout shape the system for decades.</a:t>
            </a:r>
          </a:p>
          <a:p>
            <a:r>
              <a:rPr sz="1500" b="1"/>
              <a:t>What is blocking progress</a:t>
            </a:r>
          </a:p>
          <a:p>
            <a:pPr lvl="1"/>
            <a:r>
              <a:rPr sz="1500"/>
              <a:t>Grid readiness and heat-transition pathways remain unclear. Projects are not bundled into investable pipelines, and procurement rewards inputs rather than performance and delivery speed. Roles and mandates across cities, utilities, DSOs, TSOs and regulators are fragmented, so cities negotiate one-off arrangements instead of working from repeatable models.</a:t>
            </a:r>
          </a:p>
          <a:p>
            <a:r>
              <a:rPr sz="1500" b="1"/>
              <a:t>Potential pathways</a:t>
            </a:r>
          </a:p>
          <a:p>
            <a:pPr lvl="1"/>
            <a:r>
              <a:rPr sz="1500"/>
              <a:t>Baseline and delivery mandate · Procurement-ready heat transition · Flexibility and grid-enabled electrification · Just transition</a:t>
            </a:r>
          </a:p>
        </p:txBody>
      </p:sp>
      <p:grpSp>
        <p:nvGrpSpPr>
          <p:cNvPr id="12" name="Group 11">
            <a:extLst>
              <a:ext uri="{FF2B5EF4-FFF2-40B4-BE49-F238E27FC236}">
                <a16:creationId xmlns:a16="http://schemas.microsoft.com/office/drawing/2014/main" id="{5373462F-64D1-317D-2366-0276E287922C}"/>
              </a:ext>
            </a:extLst>
          </p:cNvPr>
          <p:cNvGrpSpPr/>
          <p:nvPr/>
        </p:nvGrpSpPr>
        <p:grpSpPr>
          <a:xfrm>
            <a:off x="1044674" y="393860"/>
            <a:ext cx="8325467" cy="1166585"/>
            <a:chOff x="1044674" y="393860"/>
            <a:chExt cx="8325467" cy="1166585"/>
          </a:xfrm>
        </p:grpSpPr>
        <p:grpSp>
          <p:nvGrpSpPr>
            <p:cNvPr id="6" name="Group 5">
              <a:extLst>
                <a:ext uri="{FF2B5EF4-FFF2-40B4-BE49-F238E27FC236}">
                  <a16:creationId xmlns:a16="http://schemas.microsoft.com/office/drawing/2014/main" id="{43A81EE6-13E5-09C2-C622-EC531105ACE7}"/>
                </a:ext>
              </a:extLst>
            </p:cNvPr>
            <p:cNvGrpSpPr/>
            <p:nvPr/>
          </p:nvGrpSpPr>
          <p:grpSpPr>
            <a:xfrm>
              <a:off x="1044674" y="393860"/>
              <a:ext cx="8325467" cy="1166585"/>
              <a:chOff x="0" y="1283243"/>
              <a:chExt cx="5408421" cy="1166585"/>
            </a:xfrm>
          </p:grpSpPr>
          <p:sp>
            <p:nvSpPr>
              <p:cNvPr id="8" name="Rectangle: Rounded Corners 7">
                <a:extLst>
                  <a:ext uri="{FF2B5EF4-FFF2-40B4-BE49-F238E27FC236}">
                    <a16:creationId xmlns:a16="http://schemas.microsoft.com/office/drawing/2014/main" id="{98FB2F36-F2C6-CC6C-8EBF-AE47F478EA09}"/>
                  </a:ext>
                </a:extLst>
              </p:cNvPr>
              <p:cNvSpPr/>
              <p:nvPr/>
            </p:nvSpPr>
            <p:spPr>
              <a:xfrm>
                <a:off x="0" y="1283243"/>
                <a:ext cx="5408421" cy="1166585"/>
              </a:xfrm>
              <a:prstGeom prst="roundRect">
                <a:avLst>
                  <a:gd name="adj" fmla="val 10000"/>
                </a:avLst>
              </a:prstGeom>
              <a:solidFill>
                <a:schemeClr val="tx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9" name="Rectangle: Rounded Corners 4">
                <a:extLst>
                  <a:ext uri="{FF2B5EF4-FFF2-40B4-BE49-F238E27FC236}">
                    <a16:creationId xmlns:a16="http://schemas.microsoft.com/office/drawing/2014/main" id="{5E4C405C-5B72-FE76-042A-A71E6A0AD0C8}"/>
                  </a:ext>
                </a:extLst>
              </p:cNvPr>
              <p:cNvSpPr txBox="1"/>
              <p:nvPr/>
            </p:nvSpPr>
            <p:spPr>
              <a:xfrm>
                <a:off x="1198342" y="1283243"/>
                <a:ext cx="4210078" cy="11665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it-IT" sz="2400" kern="1200">
                    <a:latin typeface="Arial" panose="020B0604020202020204" pitchFamily="34" charset="0"/>
                    <a:cs typeface="Arial" panose="020B0604020202020204" pitchFamily="34" charset="0"/>
                  </a:rPr>
                  <a:t>Urban energy systems</a:t>
                </a:r>
                <a:endParaRPr lang="en-GB" sz="2400" kern="1200">
                  <a:latin typeface="Arial" panose="020B0604020202020204" pitchFamily="34" charset="0"/>
                  <a:cs typeface="Arial" panose="020B0604020202020204" pitchFamily="34" charset="0"/>
                </a:endParaRPr>
              </a:p>
            </p:txBody>
          </p:sp>
        </p:grpSp>
        <p:sp>
          <p:nvSpPr>
            <p:cNvPr id="7" name="Rectangle: Rounded Corners 6">
              <a:extLst>
                <a:ext uri="{FF2B5EF4-FFF2-40B4-BE49-F238E27FC236}">
                  <a16:creationId xmlns:a16="http://schemas.microsoft.com/office/drawing/2014/main" id="{C3DF6C54-B069-04C0-1130-F5168E978629}"/>
                </a:ext>
              </a:extLst>
            </p:cNvPr>
            <p:cNvSpPr/>
            <p:nvPr/>
          </p:nvSpPr>
          <p:spPr>
            <a:xfrm>
              <a:off x="1139840" y="510519"/>
              <a:ext cx="1081684" cy="933268"/>
            </a:xfrm>
            <a:prstGeom prst="roundRect">
              <a:avLst>
                <a:gd name="adj" fmla="val 10000"/>
              </a:avLst>
            </a:prstGeom>
            <a:blipFill>
              <a:blip r:embed="rId2"/>
              <a:srcRect/>
              <a:stretch>
                <a:fillRect l="-7000" r="-7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sz="1500" b="1"/>
              <a:t>Unlocking the enabling conditions for repeatable retrofit programmes that upgrade whole districts and portfolios.</a:t>
            </a:r>
          </a:p>
          <a:p>
            <a:r>
              <a:rPr sz="1500" b="1"/>
              <a:t>Why now</a:t>
            </a:r>
          </a:p>
          <a:p>
            <a:pPr lvl="1"/>
            <a:r>
              <a:rPr sz="1500"/>
              <a:t>Practically every building in use in 2040 to 2050 is already built, so each year of delay compounds lock-in and cost. Policy and funding windows increasingly demand verifiable delivery and pipelines rather than aspirational roadmaps.</a:t>
            </a:r>
          </a:p>
          <a:p>
            <a:r>
              <a:rPr sz="1500" b="1"/>
              <a:t>What is blocking progress</a:t>
            </a:r>
          </a:p>
          <a:p>
            <a:pPr lvl="1"/>
            <a:r>
              <a:rPr sz="1500"/>
              <a:t>Ownership is fragmented, and multi-owner residential buildings are a major structural bottleneck. Projects are not bundled into investable pipelines with repeatable unit economics. Procurement is not set up for scale and often rewards lowest price. Performance-gap risk undermines trust and finance, and heritage and safety frameworks add complexity.</a:t>
            </a:r>
          </a:p>
          <a:p>
            <a:r>
              <a:rPr sz="1500" b="1"/>
              <a:t>Potential pathways</a:t>
            </a:r>
          </a:p>
          <a:p>
            <a:pPr lvl="1"/>
            <a:r>
              <a:rPr sz="1500"/>
              <a:t>Multi-owner retrofit conversion system · Public and social portfolio aggregation · Heat and grid-ready retrofit sequencing · Workforce and supplier delivery capacity</a:t>
            </a:r>
          </a:p>
        </p:txBody>
      </p:sp>
      <p:grpSp>
        <p:nvGrpSpPr>
          <p:cNvPr id="10" name="Group 9">
            <a:extLst>
              <a:ext uri="{FF2B5EF4-FFF2-40B4-BE49-F238E27FC236}">
                <a16:creationId xmlns:a16="http://schemas.microsoft.com/office/drawing/2014/main" id="{3B2AA93F-0A39-09C6-1B03-EF8800AF815A}"/>
              </a:ext>
            </a:extLst>
          </p:cNvPr>
          <p:cNvGrpSpPr/>
          <p:nvPr/>
        </p:nvGrpSpPr>
        <p:grpSpPr>
          <a:xfrm>
            <a:off x="1032047" y="485965"/>
            <a:ext cx="8406921" cy="1166585"/>
            <a:chOff x="1032047" y="485965"/>
            <a:chExt cx="8406921" cy="1166585"/>
          </a:xfrm>
        </p:grpSpPr>
        <p:grpSp>
          <p:nvGrpSpPr>
            <p:cNvPr id="6" name="Group 5">
              <a:extLst>
                <a:ext uri="{FF2B5EF4-FFF2-40B4-BE49-F238E27FC236}">
                  <a16:creationId xmlns:a16="http://schemas.microsoft.com/office/drawing/2014/main" id="{AD8C75C0-2A60-F064-709A-E9CBD8053913}"/>
                </a:ext>
              </a:extLst>
            </p:cNvPr>
            <p:cNvGrpSpPr/>
            <p:nvPr/>
          </p:nvGrpSpPr>
          <p:grpSpPr>
            <a:xfrm>
              <a:off x="1032047" y="485965"/>
              <a:ext cx="8406921" cy="1166585"/>
              <a:chOff x="0" y="2566487"/>
              <a:chExt cx="5408421" cy="1166585"/>
            </a:xfrm>
          </p:grpSpPr>
          <p:sp>
            <p:nvSpPr>
              <p:cNvPr id="8" name="Rectangle: Rounded Corners 7">
                <a:extLst>
                  <a:ext uri="{FF2B5EF4-FFF2-40B4-BE49-F238E27FC236}">
                    <a16:creationId xmlns:a16="http://schemas.microsoft.com/office/drawing/2014/main" id="{29728ACB-9F4A-A3AC-DB88-89AAE3B32AB4}"/>
                  </a:ext>
                </a:extLst>
              </p:cNvPr>
              <p:cNvSpPr/>
              <p:nvPr/>
            </p:nvSpPr>
            <p:spPr>
              <a:xfrm>
                <a:off x="0" y="2566487"/>
                <a:ext cx="5408421" cy="1166585"/>
              </a:xfrm>
              <a:prstGeom prst="roundRect">
                <a:avLst>
                  <a:gd name="adj" fmla="val 10000"/>
                </a:avLst>
              </a:prstGeom>
              <a:solidFill>
                <a:schemeClr val="tx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9" name="Rectangle: Rounded Corners 4">
                <a:extLst>
                  <a:ext uri="{FF2B5EF4-FFF2-40B4-BE49-F238E27FC236}">
                    <a16:creationId xmlns:a16="http://schemas.microsoft.com/office/drawing/2014/main" id="{108D595E-15EB-EA81-69F7-58D5EAA93613}"/>
                  </a:ext>
                </a:extLst>
              </p:cNvPr>
              <p:cNvSpPr txBox="1"/>
              <p:nvPr/>
            </p:nvSpPr>
            <p:spPr>
              <a:xfrm>
                <a:off x="1175307" y="2566487"/>
                <a:ext cx="4233113" cy="11665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latin typeface="Arial"/>
                    <a:cs typeface="Arial"/>
                  </a:rPr>
                  <a:t>Large-scale building retrofits and renovations</a:t>
                </a:r>
                <a:endParaRPr lang="en-GB" sz="2400" kern="1200">
                  <a:latin typeface="Arial" panose="020B0604020202020204" pitchFamily="34" charset="0"/>
                  <a:cs typeface="Arial" panose="020B0604020202020204" pitchFamily="34" charset="0"/>
                </a:endParaRPr>
              </a:p>
            </p:txBody>
          </p:sp>
        </p:grpSp>
        <p:sp>
          <p:nvSpPr>
            <p:cNvPr id="7" name="Rectangle: Rounded Corners 6">
              <a:extLst>
                <a:ext uri="{FF2B5EF4-FFF2-40B4-BE49-F238E27FC236}">
                  <a16:creationId xmlns:a16="http://schemas.microsoft.com/office/drawing/2014/main" id="{CF668FA7-4D62-4BE3-E0DD-7DDE8B813EAA}"/>
                </a:ext>
              </a:extLst>
            </p:cNvPr>
            <p:cNvSpPr/>
            <p:nvPr/>
          </p:nvSpPr>
          <p:spPr>
            <a:xfrm>
              <a:off x="1148705" y="602624"/>
              <a:ext cx="1081684" cy="933268"/>
            </a:xfrm>
            <a:prstGeom prst="roundRect">
              <a:avLst>
                <a:gd name="adj" fmla="val 10000"/>
              </a:avLst>
            </a:prstGeom>
            <a:blipFill>
              <a:blip r:embed="rId2"/>
              <a:srcRect/>
              <a:stretch>
                <a:fillRect t="-1000" b="-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sz="1500" b="1"/>
              <a:t>Unlocking the enabling conditions for NBS to be planned, funded and maintained as core city infrastructure.</a:t>
            </a:r>
          </a:p>
          <a:p>
            <a:r>
              <a:rPr sz="1500" b="1"/>
              <a:t>Why now</a:t>
            </a:r>
          </a:p>
          <a:p>
            <a:pPr lvl="1"/>
            <a:r>
              <a:rPr sz="1500"/>
              <a:t>Streets and sewers commonly last 30 to 50 years, so failing to build NBS into current renewal cycles locks cities into grey infrastructure for decades. Residents increasingly expect cooler, greener neighbourhoods – and trust erodes when visible projects are not maintained or do not scale.</a:t>
            </a:r>
          </a:p>
          <a:p>
            <a:r>
              <a:rPr sz="1500" b="1"/>
              <a:t>What is blocking progress</a:t>
            </a:r>
          </a:p>
          <a:p>
            <a:pPr lvl="1"/>
            <a:r>
              <a:rPr sz="1500"/>
              <a:t>Governance is fragmented and no single owner feels responsible for the end-to-end system. Cities can usually fund construction, but not the long-term ecological maintenance, skills, monitoring and operating budgets. Data and measurement are not fit for purpose, so the value case is hard to prove to finance departments and private owners.</a:t>
            </a:r>
          </a:p>
          <a:p>
            <a:r>
              <a:rPr sz="1500" b="1"/>
              <a:t>Potential pathways</a:t>
            </a:r>
          </a:p>
          <a:p>
            <a:pPr lvl="1"/>
            <a:r>
              <a:rPr sz="1500"/>
              <a:t>NBS as a city infrastructure programme · Sponge city and blue-green corridors · Buildings and private plots participation models · Stewardship, maintenance and ecosystem performance</a:t>
            </a:r>
          </a:p>
        </p:txBody>
      </p:sp>
      <p:grpSp>
        <p:nvGrpSpPr>
          <p:cNvPr id="11" name="Group 10">
            <a:extLst>
              <a:ext uri="{FF2B5EF4-FFF2-40B4-BE49-F238E27FC236}">
                <a16:creationId xmlns:a16="http://schemas.microsoft.com/office/drawing/2014/main" id="{36BA6485-2E37-56DA-1650-E6EABBE98E4F}"/>
              </a:ext>
            </a:extLst>
          </p:cNvPr>
          <p:cNvGrpSpPr/>
          <p:nvPr/>
        </p:nvGrpSpPr>
        <p:grpSpPr>
          <a:xfrm>
            <a:off x="1030221" y="388378"/>
            <a:ext cx="8369418" cy="1177549"/>
            <a:chOff x="1030221" y="388378"/>
            <a:chExt cx="8369418" cy="1177549"/>
          </a:xfrm>
        </p:grpSpPr>
        <p:grpSp>
          <p:nvGrpSpPr>
            <p:cNvPr id="6" name="Group 5">
              <a:extLst>
                <a:ext uri="{FF2B5EF4-FFF2-40B4-BE49-F238E27FC236}">
                  <a16:creationId xmlns:a16="http://schemas.microsoft.com/office/drawing/2014/main" id="{1682CED7-9F91-9491-3E8C-24F2F8531081}"/>
                </a:ext>
              </a:extLst>
            </p:cNvPr>
            <p:cNvGrpSpPr/>
            <p:nvPr/>
          </p:nvGrpSpPr>
          <p:grpSpPr>
            <a:xfrm>
              <a:off x="1030221" y="388378"/>
              <a:ext cx="8369418" cy="1177549"/>
              <a:chOff x="0" y="0"/>
              <a:chExt cx="5903685" cy="1177549"/>
            </a:xfrm>
          </p:grpSpPr>
          <p:sp>
            <p:nvSpPr>
              <p:cNvPr id="8" name="Rectangle: Rounded Corners 7">
                <a:extLst>
                  <a:ext uri="{FF2B5EF4-FFF2-40B4-BE49-F238E27FC236}">
                    <a16:creationId xmlns:a16="http://schemas.microsoft.com/office/drawing/2014/main" id="{9497604E-7BA3-B915-9524-C9366488738E}"/>
                  </a:ext>
                </a:extLst>
              </p:cNvPr>
              <p:cNvSpPr/>
              <p:nvPr/>
            </p:nvSpPr>
            <p:spPr>
              <a:xfrm>
                <a:off x="0" y="0"/>
                <a:ext cx="5903685" cy="1177549"/>
              </a:xfrm>
              <a:prstGeom prst="roundRect">
                <a:avLst>
                  <a:gd name="adj" fmla="val 10000"/>
                </a:avLst>
              </a:prstGeom>
              <a:solidFill>
                <a:schemeClr val="tx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9" name="Rectangle: Rounded Corners 4">
                <a:extLst>
                  <a:ext uri="{FF2B5EF4-FFF2-40B4-BE49-F238E27FC236}">
                    <a16:creationId xmlns:a16="http://schemas.microsoft.com/office/drawing/2014/main" id="{4D073237-5AEA-3430-98EA-33BD3E257ECA}"/>
                  </a:ext>
                </a:extLst>
              </p:cNvPr>
              <p:cNvSpPr txBox="1"/>
              <p:nvPr/>
            </p:nvSpPr>
            <p:spPr>
              <a:xfrm>
                <a:off x="1298491" y="0"/>
                <a:ext cx="4605193" cy="117754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latin typeface="Arial" panose="020B0604020202020204" pitchFamily="34" charset="0"/>
                    <a:cs typeface="Arial" panose="020B0604020202020204" pitchFamily="34" charset="0"/>
                  </a:rPr>
                  <a:t>Nature-based solutions at city scale</a:t>
                </a:r>
              </a:p>
            </p:txBody>
          </p:sp>
        </p:grpSp>
        <p:sp>
          <p:nvSpPr>
            <p:cNvPr id="7" name="Rectangle: Rounded Corners 6">
              <a:extLst>
                <a:ext uri="{FF2B5EF4-FFF2-40B4-BE49-F238E27FC236}">
                  <a16:creationId xmlns:a16="http://schemas.microsoft.com/office/drawing/2014/main" id="{162CE39B-9133-24BA-594A-5789E74F1C33}"/>
                </a:ext>
              </a:extLst>
            </p:cNvPr>
            <p:cNvSpPr/>
            <p:nvPr/>
          </p:nvSpPr>
          <p:spPr>
            <a:xfrm>
              <a:off x="1147975" y="506132"/>
              <a:ext cx="1180737" cy="942039"/>
            </a:xfrm>
            <a:prstGeom prst="roundRect">
              <a:avLst>
                <a:gd name="adj" fmla="val 10000"/>
              </a:avLst>
            </a:prstGeom>
            <a:blipFill>
              <a:blip r:embed="rId3"/>
              <a:srcRect/>
              <a:stretch>
                <a:fillRect l="-9000" r="-9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016867"/>
            <a:ext cx="10736825" cy="3863980"/>
          </a:xfrm>
        </p:spPr>
        <p:txBody>
          <a:bodyPr vert="horz" lIns="91440" tIns="45720" rIns="91440" bIns="45720" rtlCol="0" anchor="t">
            <a:normAutofit/>
          </a:bodyPr>
          <a:lstStyle/>
          <a:p>
            <a:r>
              <a:rPr sz="1500" b="1">
                <a:latin typeface="Arial"/>
                <a:cs typeface="Arial"/>
              </a:rPr>
              <a:t>Unlocking the enabling conditions to turn climate plans into investible and sustainable pipelines that draw </a:t>
            </a:r>
            <a:r>
              <a:rPr lang="en-US" sz="1500" b="1">
                <a:latin typeface="Arial"/>
                <a:cs typeface="Arial"/>
              </a:rPr>
              <a:t>in public</a:t>
            </a:r>
            <a:r>
              <a:rPr sz="1500" b="1">
                <a:latin typeface="Arial"/>
                <a:cs typeface="Arial"/>
              </a:rPr>
              <a:t>, private and community capital.</a:t>
            </a:r>
          </a:p>
          <a:p>
            <a:r>
              <a:rPr sz="1500" b="1">
                <a:latin typeface="Arial"/>
                <a:cs typeface="Arial"/>
              </a:rPr>
              <a:t>Why now</a:t>
            </a:r>
          </a:p>
          <a:p>
            <a:pPr lvl="1"/>
            <a:r>
              <a:rPr sz="1500">
                <a:latin typeface="Arial"/>
                <a:cs typeface="Arial"/>
              </a:rPr>
              <a:t>Around €307bn of incremental expenditure is estimated for the 100 EU Mission Cities to meet their 2030 targets, with roughly 80% having to come from private sources. Legal limits on municipal debt constrain many cities. The city’s role is orchestrator and enabler, not sole funder.</a:t>
            </a:r>
          </a:p>
          <a:p>
            <a:r>
              <a:rPr sz="1500" b="1">
                <a:latin typeface="Arial"/>
                <a:cs typeface="Arial"/>
              </a:rPr>
              <a:t>What is blocking progress</a:t>
            </a:r>
          </a:p>
          <a:p>
            <a:pPr lvl="1"/>
            <a:r>
              <a:rPr sz="1500">
                <a:latin typeface="Arial"/>
                <a:cs typeface="Arial"/>
              </a:rPr>
              <a:t>Projects exist but are not packaged into financeable </a:t>
            </a:r>
            <a:r>
              <a:rPr sz="1500" err="1">
                <a:latin typeface="Arial"/>
                <a:cs typeface="Arial"/>
              </a:rPr>
              <a:t>programmes</a:t>
            </a:r>
            <a:r>
              <a:rPr sz="1500">
                <a:latin typeface="Arial"/>
                <a:cs typeface="Arial"/>
              </a:rPr>
              <a:t> with standard documentation, risk allocation and replication rules. Municipal experience with green bonds, ESCOs, PPPs and blended finance is limited, creating risk aversion. Project design is often built around grant eligibility rather than investment logic.</a:t>
            </a:r>
          </a:p>
          <a:p>
            <a:r>
              <a:rPr sz="1500" b="1">
                <a:latin typeface="Arial"/>
                <a:cs typeface="Arial"/>
              </a:rPr>
              <a:t>Potential pathways</a:t>
            </a:r>
          </a:p>
          <a:p>
            <a:pPr lvl="1"/>
            <a:r>
              <a:rPr sz="1500">
                <a:latin typeface="Arial"/>
                <a:cs typeface="Arial"/>
              </a:rPr>
              <a:t>Climate investment governance and portfolio </a:t>
            </a:r>
            <a:r>
              <a:rPr sz="1500" err="1">
                <a:latin typeface="Arial"/>
                <a:cs typeface="Arial"/>
              </a:rPr>
              <a:t>prioritisation</a:t>
            </a:r>
            <a:r>
              <a:rPr sz="1500">
                <a:latin typeface="Arial"/>
                <a:cs typeface="Arial"/>
              </a:rPr>
              <a:t> · Aggregated, investment-ready delivery pipelines · Repeatable financing and risk-sharing vehicles · Just finance, MRV and market confidence</a:t>
            </a:r>
          </a:p>
        </p:txBody>
      </p:sp>
      <p:grpSp>
        <p:nvGrpSpPr>
          <p:cNvPr id="11" name="Group 10">
            <a:extLst>
              <a:ext uri="{FF2B5EF4-FFF2-40B4-BE49-F238E27FC236}">
                <a16:creationId xmlns:a16="http://schemas.microsoft.com/office/drawing/2014/main" id="{2F90481B-B4A0-F849-DE94-86683CAC63C8}"/>
              </a:ext>
            </a:extLst>
          </p:cNvPr>
          <p:cNvGrpSpPr/>
          <p:nvPr/>
        </p:nvGrpSpPr>
        <p:grpSpPr>
          <a:xfrm>
            <a:off x="1079382" y="470651"/>
            <a:ext cx="8379250" cy="1177549"/>
            <a:chOff x="1079382" y="470651"/>
            <a:chExt cx="8379250" cy="1177549"/>
          </a:xfrm>
        </p:grpSpPr>
        <p:grpSp>
          <p:nvGrpSpPr>
            <p:cNvPr id="6" name="Group 5">
              <a:extLst>
                <a:ext uri="{FF2B5EF4-FFF2-40B4-BE49-F238E27FC236}">
                  <a16:creationId xmlns:a16="http://schemas.microsoft.com/office/drawing/2014/main" id="{E0F20568-6B49-F3CC-7B0D-2E0848EB15A1}"/>
                </a:ext>
              </a:extLst>
            </p:cNvPr>
            <p:cNvGrpSpPr/>
            <p:nvPr/>
          </p:nvGrpSpPr>
          <p:grpSpPr>
            <a:xfrm>
              <a:off x="1079382" y="470651"/>
              <a:ext cx="8379250" cy="1177549"/>
              <a:chOff x="0" y="1295303"/>
              <a:chExt cx="5903685" cy="1177549"/>
            </a:xfrm>
          </p:grpSpPr>
          <p:sp>
            <p:nvSpPr>
              <p:cNvPr id="8" name="Rectangle: Rounded Corners 7">
                <a:extLst>
                  <a:ext uri="{FF2B5EF4-FFF2-40B4-BE49-F238E27FC236}">
                    <a16:creationId xmlns:a16="http://schemas.microsoft.com/office/drawing/2014/main" id="{7D9E29FB-D170-817C-E511-D0D207253484}"/>
                  </a:ext>
                </a:extLst>
              </p:cNvPr>
              <p:cNvSpPr/>
              <p:nvPr/>
            </p:nvSpPr>
            <p:spPr>
              <a:xfrm>
                <a:off x="0" y="1295303"/>
                <a:ext cx="5903685" cy="1177549"/>
              </a:xfrm>
              <a:prstGeom prst="roundRect">
                <a:avLst>
                  <a:gd name="adj" fmla="val 10000"/>
                </a:avLst>
              </a:prstGeom>
              <a:solidFill>
                <a:schemeClr val="tx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9" name="Rectangle: Rounded Corners 4">
                <a:extLst>
                  <a:ext uri="{FF2B5EF4-FFF2-40B4-BE49-F238E27FC236}">
                    <a16:creationId xmlns:a16="http://schemas.microsoft.com/office/drawing/2014/main" id="{247348DE-CF01-094F-88BC-96D4AC58FDD0}"/>
                  </a:ext>
                </a:extLst>
              </p:cNvPr>
              <p:cNvSpPr txBox="1"/>
              <p:nvPr/>
            </p:nvSpPr>
            <p:spPr>
              <a:xfrm>
                <a:off x="1298491" y="1295303"/>
                <a:ext cx="4605193" cy="117754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it-IT" sz="2400" kern="1200">
                    <a:latin typeface="Arial" panose="020B0604020202020204" pitchFamily="34" charset="0"/>
                    <a:cs typeface="Arial" panose="020B0604020202020204" pitchFamily="34" charset="0"/>
                  </a:rPr>
                  <a:t>City Finance innovations for climate neutrality</a:t>
                </a:r>
                <a:endParaRPr lang="en-GB" sz="2400" kern="1200">
                  <a:latin typeface="Arial" panose="020B0604020202020204" pitchFamily="34" charset="0"/>
                  <a:cs typeface="Arial" panose="020B0604020202020204" pitchFamily="34" charset="0"/>
                </a:endParaRPr>
              </a:p>
            </p:txBody>
          </p:sp>
        </p:grpSp>
        <p:sp>
          <p:nvSpPr>
            <p:cNvPr id="7" name="Rectangle: Rounded Corners 6">
              <a:extLst>
                <a:ext uri="{FF2B5EF4-FFF2-40B4-BE49-F238E27FC236}">
                  <a16:creationId xmlns:a16="http://schemas.microsoft.com/office/drawing/2014/main" id="{481F7C20-889C-83DF-EC68-8FCC32F69A94}"/>
                </a:ext>
              </a:extLst>
            </p:cNvPr>
            <p:cNvSpPr/>
            <p:nvPr/>
          </p:nvSpPr>
          <p:spPr>
            <a:xfrm>
              <a:off x="1197136" y="588406"/>
              <a:ext cx="1180737" cy="942039"/>
            </a:xfrm>
            <a:prstGeom prst="roundRect">
              <a:avLst>
                <a:gd name="adj" fmla="val 10000"/>
              </a:avLst>
            </a:prstGeom>
            <a:blipFill>
              <a:blip r:embed="rId3"/>
              <a:srcRect/>
              <a:stretch>
                <a:fillRect l="-3000" r="-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sz="1500" b="1"/>
              <a:t>Unlocking the enabling conditions for a coordinated city-wide system that delivers reliable zero-emission movement and reallocates street space towards cleaner, safer and more productive uses.</a:t>
            </a:r>
          </a:p>
          <a:p>
            <a:r>
              <a:rPr sz="1500" b="1"/>
              <a:t>Why now</a:t>
            </a:r>
          </a:p>
          <a:p>
            <a:pPr lvl="1"/>
            <a:r>
              <a:rPr sz="1500"/>
              <a:t>Decisions taken today on housing, commercial districts, transport infrastructure, depots and parking shape travel demand for decades. E-commerce and platform delivery keep raising pressure on freight systems, while expectations for cleaner air and safer streets keep rising.</a:t>
            </a:r>
          </a:p>
          <a:p>
            <a:r>
              <a:rPr sz="1500" b="1"/>
              <a:t>What is blocking progress</a:t>
            </a:r>
          </a:p>
          <a:p>
            <a:pPr lvl="1"/>
            <a:r>
              <a:rPr sz="1500"/>
              <a:t>Responsibilities are spread across transport, planning, public works, parking and enforcement, with no single actor accountable. Pilots lack a pathway to city-wide implementation. Data on deliveries, kerb use and parking is unreliable. Consolidation hubs struggle for viability, parking reform is politically sensitive and enforcement capacity is thin.</a:t>
            </a:r>
          </a:p>
          <a:p>
            <a:r>
              <a:rPr sz="1500" b="1"/>
              <a:t>Potential pathways</a:t>
            </a:r>
          </a:p>
          <a:p>
            <a:pPr lvl="1"/>
            <a:r>
              <a:rPr sz="1500"/>
              <a:t>Integrated mobility and logistics governance · Zero-emission access and managed kerb systems · Consolidated and zero-emission urban logistics networks · Car-dependence reduction and street-space transformation</a:t>
            </a:r>
          </a:p>
        </p:txBody>
      </p:sp>
      <p:grpSp>
        <p:nvGrpSpPr>
          <p:cNvPr id="11" name="Group 10">
            <a:extLst>
              <a:ext uri="{FF2B5EF4-FFF2-40B4-BE49-F238E27FC236}">
                <a16:creationId xmlns:a16="http://schemas.microsoft.com/office/drawing/2014/main" id="{010C850E-FDD3-1A3C-6C5C-75EE2B6FDAEE}"/>
              </a:ext>
            </a:extLst>
          </p:cNvPr>
          <p:cNvGrpSpPr/>
          <p:nvPr/>
        </p:nvGrpSpPr>
        <p:grpSpPr>
          <a:xfrm>
            <a:off x="1030221" y="460818"/>
            <a:ext cx="8389081" cy="1177549"/>
            <a:chOff x="1030221" y="460818"/>
            <a:chExt cx="8389081" cy="1177549"/>
          </a:xfrm>
        </p:grpSpPr>
        <p:grpSp>
          <p:nvGrpSpPr>
            <p:cNvPr id="6" name="Group 5">
              <a:extLst>
                <a:ext uri="{FF2B5EF4-FFF2-40B4-BE49-F238E27FC236}">
                  <a16:creationId xmlns:a16="http://schemas.microsoft.com/office/drawing/2014/main" id="{DA1E793C-858B-0E88-23A0-773E62C0B1C1}"/>
                </a:ext>
              </a:extLst>
            </p:cNvPr>
            <p:cNvGrpSpPr/>
            <p:nvPr/>
          </p:nvGrpSpPr>
          <p:grpSpPr>
            <a:xfrm>
              <a:off x="1030221" y="460818"/>
              <a:ext cx="8389081" cy="1177549"/>
              <a:chOff x="0" y="2590607"/>
              <a:chExt cx="5903685" cy="1177549"/>
            </a:xfrm>
          </p:grpSpPr>
          <p:sp>
            <p:nvSpPr>
              <p:cNvPr id="8" name="Rectangle: Rounded Corners 7">
                <a:extLst>
                  <a:ext uri="{FF2B5EF4-FFF2-40B4-BE49-F238E27FC236}">
                    <a16:creationId xmlns:a16="http://schemas.microsoft.com/office/drawing/2014/main" id="{BC7F7CB7-5958-047A-A2E6-45C84D845DF5}"/>
                  </a:ext>
                </a:extLst>
              </p:cNvPr>
              <p:cNvSpPr/>
              <p:nvPr/>
            </p:nvSpPr>
            <p:spPr>
              <a:xfrm>
                <a:off x="0" y="2590607"/>
                <a:ext cx="5903685" cy="1177549"/>
              </a:xfrm>
              <a:prstGeom prst="roundRect">
                <a:avLst>
                  <a:gd name="adj" fmla="val 10000"/>
                </a:avLst>
              </a:prstGeom>
              <a:solidFill>
                <a:schemeClr val="tx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9" name="Rectangle: Rounded Corners 4">
                <a:extLst>
                  <a:ext uri="{FF2B5EF4-FFF2-40B4-BE49-F238E27FC236}">
                    <a16:creationId xmlns:a16="http://schemas.microsoft.com/office/drawing/2014/main" id="{F4012FC0-34FC-9BFC-5950-5DB1F4B7DF2D}"/>
                  </a:ext>
                </a:extLst>
              </p:cNvPr>
              <p:cNvSpPr txBox="1"/>
              <p:nvPr/>
            </p:nvSpPr>
            <p:spPr>
              <a:xfrm>
                <a:off x="1298491" y="2590607"/>
                <a:ext cx="4605193" cy="117754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it-IT" sz="2400" kern="1200">
                    <a:latin typeface="Arial" panose="020B0604020202020204" pitchFamily="34" charset="0"/>
                    <a:cs typeface="Arial" panose="020B0604020202020204" pitchFamily="34" charset="0"/>
                  </a:rPr>
                  <a:t>Decarbonising urban mobility and logistics</a:t>
                </a:r>
                <a:endParaRPr lang="en-GB" sz="2400" kern="1200">
                  <a:latin typeface="Arial" panose="020B0604020202020204" pitchFamily="34" charset="0"/>
                  <a:cs typeface="Arial" panose="020B0604020202020204" pitchFamily="34" charset="0"/>
                </a:endParaRPr>
              </a:p>
            </p:txBody>
          </p:sp>
        </p:grpSp>
        <p:sp>
          <p:nvSpPr>
            <p:cNvPr id="7" name="Rectangle: Rounded Corners 6">
              <a:extLst>
                <a:ext uri="{FF2B5EF4-FFF2-40B4-BE49-F238E27FC236}">
                  <a16:creationId xmlns:a16="http://schemas.microsoft.com/office/drawing/2014/main" id="{E435A8D0-5ACB-FD95-DCB7-D8ED9C36CEA2}"/>
                </a:ext>
              </a:extLst>
            </p:cNvPr>
            <p:cNvSpPr/>
            <p:nvPr/>
          </p:nvSpPr>
          <p:spPr>
            <a:xfrm>
              <a:off x="1147976" y="578573"/>
              <a:ext cx="1180737" cy="942039"/>
            </a:xfrm>
            <a:prstGeom prst="roundRect">
              <a:avLst>
                <a:gd name="adj" fmla="val 10000"/>
              </a:avLst>
            </a:prstGeom>
            <a:blipFill>
              <a:blip r:embed="rId3"/>
              <a:srcRect/>
              <a:stretch>
                <a:fillRect l="-13000" r="-1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Choosing your challenge area</a:t>
            </a:r>
          </a:p>
        </p:txBody>
      </p:sp>
      <p:sp>
        <p:nvSpPr>
          <p:cNvPr id="3" name="Content Placeholder 2"/>
          <p:cNvSpPr>
            <a:spLocks noGrp="1"/>
          </p:cNvSpPr>
          <p:nvPr>
            <p:ph idx="1"/>
          </p:nvPr>
        </p:nvSpPr>
        <p:spPr/>
        <p:txBody>
          <a:bodyPr vert="horz" lIns="91440" tIns="45720" rIns="91440" bIns="45720" rtlCol="0" anchor="t">
            <a:normAutofit/>
          </a:bodyPr>
          <a:lstStyle/>
          <a:p>
            <a:r>
              <a:rPr lang="en-GB" sz="1500">
                <a:latin typeface="Arial"/>
                <a:cs typeface="Arial"/>
              </a:rPr>
              <a:t>Choose the area that resonates most (where your diagnosed barriers genuinely sit) and anchor the rationale for your intervention within it.</a:t>
            </a:r>
          </a:p>
          <a:p>
            <a:r>
              <a:rPr lang="en-GB" sz="1500">
                <a:latin typeface="Arial"/>
                <a:cs typeface="Arial"/>
              </a:rPr>
              <a:t>The primary challenge area question on the platform must contain a selected challenge (a secondary area is optional).</a:t>
            </a:r>
          </a:p>
          <a:p>
            <a:r>
              <a:rPr lang="en-GB" sz="1500">
                <a:latin typeface="Arial"/>
                <a:cs typeface="Arial"/>
              </a:rPr>
              <a:t>Assessment focuses on the depth of your diagnosis and the credibility of your pathway, not on redefining or extending the thematic scope.</a:t>
            </a:r>
          </a:p>
          <a:p>
            <a:r>
              <a:rPr lang="en-GB" sz="1500">
                <a:latin typeface="Arial"/>
                <a:cs typeface="Arial"/>
              </a:rPr>
              <a:t>The areas are not silos. You can work transversally – bringing nature-based solutions into a mobility programme, or using finance as the route into an emission-domain challenge – as long as the anchor is clear.</a:t>
            </a:r>
          </a:p>
          <a:p>
            <a:r>
              <a:rPr lang="en-GB" sz="1500">
                <a:latin typeface="Arial"/>
                <a:cs typeface="Arial"/>
              </a:rPr>
              <a:t>In short, the challenge area briefs and guideline define the what. You define the how, starting from your own context, actors and bottlenecks.</a:t>
            </a:r>
            <a:endParaRPr lang="en-GB" sz="1500">
              <a:solidFill>
                <a:srgbClr val="000000"/>
              </a:solidFill>
              <a:latin typeface="Arial"/>
              <a:cs typeface="Arial"/>
            </a:endParaRPr>
          </a:p>
          <a:p>
            <a:endParaRPr lang="en-GB" sz="1500">
              <a:latin typeface="Arial"/>
              <a:cs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1CECB-4FCF-0B28-1B9D-619FF9EAA2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3319B4-F3F1-C822-0412-AF70C443D3C8}"/>
              </a:ext>
            </a:extLst>
          </p:cNvPr>
          <p:cNvSpPr>
            <a:spLocks noGrp="1"/>
          </p:cNvSpPr>
          <p:nvPr>
            <p:ph type="title"/>
          </p:nvPr>
        </p:nvSpPr>
        <p:spPr/>
        <p:txBody>
          <a:bodyPr/>
          <a:lstStyle/>
          <a:p>
            <a:r>
              <a:rPr lang="en-GB">
                <a:latin typeface="Arial"/>
                <a:cs typeface="Arial"/>
              </a:rPr>
              <a:t>Scope</a:t>
            </a:r>
            <a:endParaRPr lang="en-US"/>
          </a:p>
        </p:txBody>
      </p:sp>
    </p:spTree>
    <p:extLst>
      <p:ext uri="{BB962C8B-B14F-4D97-AF65-F5344CB8AC3E}">
        <p14:creationId xmlns:p14="http://schemas.microsoft.com/office/powerpoint/2010/main" val="7762057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ditable title"/>
          <p:cNvSpPr txBox="1"/>
          <p:nvPr/>
        </p:nvSpPr>
        <p:spPr>
          <a:xfrm>
            <a:off x="502920" y="246888"/>
            <a:ext cx="9784080" cy="603504"/>
          </a:xfrm>
          <a:prstGeom prst="rect">
            <a:avLst/>
          </a:prstGeom>
          <a:noFill/>
        </p:spPr>
        <p:txBody>
          <a:bodyPr wrap="square" lIns="0" tIns="0" rIns="0" bIns="0" anchor="t">
            <a:spAutoFit/>
          </a:bodyPr>
          <a:lstStyle/>
          <a:p>
            <a:pPr algn="l">
              <a:lnSpc>
                <a:spcPct val="100000"/>
              </a:lnSpc>
              <a:spcBef>
                <a:spcPts val="0"/>
              </a:spcBef>
              <a:spcAft>
                <a:spcPts val="0"/>
              </a:spcAft>
            </a:pPr>
            <a:r>
              <a:rPr sz="3500" b="1">
                <a:solidFill>
                  <a:srgbClr val="0D5364"/>
                </a:solidFill>
                <a:latin typeface="Arial"/>
              </a:rPr>
              <a:t>Eligible activities</a:t>
            </a:r>
          </a:p>
        </p:txBody>
      </p:sp>
      <p:sp>
        <p:nvSpPr>
          <p:cNvPr id="3" name="Expected outcomes heading"/>
          <p:cNvSpPr txBox="1"/>
          <p:nvPr/>
        </p:nvSpPr>
        <p:spPr>
          <a:xfrm>
            <a:off x="566928" y="1005840"/>
            <a:ext cx="5303520" cy="320040"/>
          </a:xfrm>
          <a:prstGeom prst="rect">
            <a:avLst/>
          </a:prstGeom>
          <a:noFill/>
        </p:spPr>
        <p:txBody>
          <a:bodyPr wrap="square" lIns="0" tIns="0" rIns="0" bIns="0" anchor="t">
            <a:spAutoFit/>
          </a:bodyPr>
          <a:lstStyle/>
          <a:p>
            <a:pPr algn="l">
              <a:lnSpc>
                <a:spcPct val="100000"/>
              </a:lnSpc>
              <a:spcBef>
                <a:spcPts val="0"/>
              </a:spcBef>
              <a:spcAft>
                <a:spcPts val="0"/>
              </a:spcAft>
            </a:pPr>
            <a:r>
              <a:rPr sz="1700" b="1">
                <a:solidFill>
                  <a:srgbClr val="0D5364"/>
                </a:solidFill>
                <a:latin typeface="Arial"/>
              </a:rPr>
              <a:t>Four categories of eligible activities</a:t>
            </a:r>
          </a:p>
        </p:txBody>
      </p:sp>
      <p:sp>
        <p:nvSpPr>
          <p:cNvPr id="27" name="Categories caption"/>
          <p:cNvSpPr txBox="1"/>
          <p:nvPr/>
        </p:nvSpPr>
        <p:spPr>
          <a:xfrm>
            <a:off x="566928" y="1325880"/>
            <a:ext cx="6858000" cy="400000"/>
          </a:xfrm>
          <a:prstGeom prst="rect">
            <a:avLst/>
          </a:prstGeom>
          <a:noFill/>
        </p:spPr>
        <p:txBody>
          <a:bodyPr wrap="square" lIns="0" tIns="0" rIns="0" bIns="0" anchor="t">
            <a:spAutoFit/>
          </a:bodyPr>
          <a:lstStyle/>
          <a:p>
            <a:pPr algn="l">
              <a:lnSpc>
                <a:spcPct val="100000"/>
              </a:lnSpc>
              <a:spcBef>
                <a:spcPts val="0"/>
              </a:spcBef>
              <a:spcAft>
                <a:spcPts val="0"/>
              </a:spcAft>
            </a:pPr>
            <a:r>
              <a:rPr sz="1200" i="1">
                <a:solidFill>
                  <a:srgbClr val="5A5A5A"/>
                </a:solidFill>
                <a:latin typeface="Arial"/>
              </a:rPr>
              <a:t>Proposals may combine categories, framed by their intended change.</a:t>
            </a:r>
          </a:p>
        </p:txBody>
      </p:sp>
      <p:sp>
        <p:nvSpPr>
          <p:cNvPr id="5" name="Required deliverables heading"/>
          <p:cNvSpPr txBox="1"/>
          <p:nvPr/>
        </p:nvSpPr>
        <p:spPr>
          <a:xfrm>
            <a:off x="8153561" y="2266916"/>
            <a:ext cx="3476725" cy="261610"/>
          </a:xfrm>
          <a:prstGeom prst="rect">
            <a:avLst/>
          </a:prstGeom>
          <a:noFill/>
        </p:spPr>
        <p:txBody>
          <a:bodyPr wrap="square" lIns="0" tIns="0" rIns="0" bIns="0" anchor="t">
            <a:spAutoFit/>
          </a:bodyPr>
          <a:lstStyle/>
          <a:p>
            <a:pPr algn="l">
              <a:lnSpc>
                <a:spcPct val="100000"/>
              </a:lnSpc>
              <a:spcBef>
                <a:spcPts val="0"/>
              </a:spcBef>
              <a:spcAft>
                <a:spcPts val="0"/>
              </a:spcAft>
            </a:pPr>
            <a:r>
              <a:rPr sz="1700" b="1">
                <a:solidFill>
                  <a:srgbClr val="0D5364"/>
                </a:solidFill>
                <a:latin typeface="Arial"/>
              </a:rPr>
              <a:t>Two cross-cutting requirements</a:t>
            </a:r>
          </a:p>
        </p:txBody>
      </p:sp>
      <p:sp>
        <p:nvSpPr>
          <p:cNvPr id="9" name="Outcome 1 editable text"/>
          <p:cNvSpPr txBox="1"/>
          <p:nvPr/>
        </p:nvSpPr>
        <p:spPr>
          <a:xfrm>
            <a:off x="1874519" y="1822049"/>
            <a:ext cx="5212080" cy="749808"/>
          </a:xfrm>
          <a:prstGeom prst="rect">
            <a:avLst/>
          </a:prstGeom>
          <a:noFill/>
        </p:spPr>
        <p:txBody>
          <a:bodyPr wrap="square" lIns="0" tIns="0" rIns="0" bIns="0" anchor="ctr">
            <a:spAutoFit/>
          </a:bodyPr>
          <a:lstStyle/>
          <a:p>
            <a:pPr>
              <a:lnSpc>
                <a:spcPct val="100000"/>
              </a:lnSpc>
              <a:spcBef>
                <a:spcPts val="0"/>
              </a:spcBef>
              <a:spcAft>
                <a:spcPts val="0"/>
              </a:spcAft>
            </a:pPr>
            <a:r>
              <a:rPr sz="1600" b="1">
                <a:solidFill>
                  <a:srgbClr val="242424"/>
                </a:solidFill>
                <a:latin typeface="Arial"/>
              </a:rPr>
              <a:t>Pioneering activities</a:t>
            </a:r>
            <a:r>
              <a:rPr sz="1600" b="0">
                <a:solidFill>
                  <a:srgbClr val="242424"/>
                </a:solidFill>
                <a:latin typeface="Arial"/>
              </a:rPr>
              <a:t> – new technologies, processes, services, policy instruments, governance models and integrated cross-sectoral solutions</a:t>
            </a:r>
          </a:p>
        </p:txBody>
      </p:sp>
      <p:sp>
        <p:nvSpPr>
          <p:cNvPr id="12" name="Outcome 2 editable text"/>
          <p:cNvSpPr txBox="1"/>
          <p:nvPr/>
        </p:nvSpPr>
        <p:spPr>
          <a:xfrm>
            <a:off x="1874519" y="2756070"/>
            <a:ext cx="5212080" cy="984885"/>
          </a:xfrm>
          <a:prstGeom prst="rect">
            <a:avLst/>
          </a:prstGeom>
          <a:noFill/>
        </p:spPr>
        <p:txBody>
          <a:bodyPr wrap="square" lIns="0" tIns="0" rIns="0" bIns="0" anchor="ctr">
            <a:spAutoFit/>
          </a:bodyPr>
          <a:lstStyle/>
          <a:p>
            <a:pPr>
              <a:lnSpc>
                <a:spcPct val="100000"/>
              </a:lnSpc>
              <a:spcBef>
                <a:spcPts val="0"/>
              </a:spcBef>
              <a:spcAft>
                <a:spcPts val="0"/>
              </a:spcAft>
            </a:pPr>
            <a:r>
              <a:rPr lang="en-US" sz="1600" b="1" err="1">
                <a:solidFill>
                  <a:srgbClr val="242424"/>
                </a:solidFill>
                <a:latin typeface="Arial"/>
              </a:rPr>
              <a:t>Systemic, science-based</a:t>
            </a:r>
            <a:r>
              <a:rPr sz="1600" b="1">
                <a:solidFill>
                  <a:srgbClr val="242424"/>
                </a:solidFill>
                <a:latin typeface="Arial"/>
              </a:rPr>
              <a:t> innovative initiatives</a:t>
            </a:r>
            <a:r>
              <a:rPr sz="1600" b="0">
                <a:solidFill>
                  <a:srgbClr val="242424"/>
                </a:solidFill>
                <a:latin typeface="Arial"/>
              </a:rPr>
              <a:t> – translating research and R&amp;I outcomes into policies, standards, planning tools and investment decisions</a:t>
            </a:r>
          </a:p>
        </p:txBody>
      </p:sp>
      <p:sp>
        <p:nvSpPr>
          <p:cNvPr id="15" name="Outcome 3 editable text"/>
          <p:cNvSpPr txBox="1"/>
          <p:nvPr/>
        </p:nvSpPr>
        <p:spPr>
          <a:xfrm>
            <a:off x="1874519" y="3916025"/>
            <a:ext cx="5212080" cy="749808"/>
          </a:xfrm>
          <a:prstGeom prst="rect">
            <a:avLst/>
          </a:prstGeom>
          <a:noFill/>
        </p:spPr>
        <p:txBody>
          <a:bodyPr wrap="square" lIns="0" tIns="0" rIns="0" bIns="0" anchor="ctr">
            <a:spAutoFit/>
          </a:bodyPr>
          <a:lstStyle/>
          <a:p>
            <a:pPr>
              <a:lnSpc>
                <a:spcPct val="100000"/>
              </a:lnSpc>
              <a:spcBef>
                <a:spcPts val="0"/>
              </a:spcBef>
              <a:spcAft>
                <a:spcPts val="0"/>
              </a:spcAft>
            </a:pPr>
            <a:r>
              <a:rPr sz="1600" b="1">
                <a:solidFill>
                  <a:srgbClr val="242424"/>
                </a:solidFill>
                <a:latin typeface="Arial"/>
              </a:rPr>
              <a:t>Capacity and capability building</a:t>
            </a:r>
            <a:r>
              <a:rPr sz="1600" b="0">
                <a:solidFill>
                  <a:srgbClr val="242424"/>
                </a:solidFill>
                <a:latin typeface="Arial"/>
              </a:rPr>
              <a:t> – training, new operational roles, and financial, legal, procurement and project-delivery capability</a:t>
            </a:r>
          </a:p>
        </p:txBody>
      </p:sp>
      <p:sp>
        <p:nvSpPr>
          <p:cNvPr id="18" name="Outcome 4 editable text"/>
          <p:cNvSpPr txBox="1"/>
          <p:nvPr/>
        </p:nvSpPr>
        <p:spPr>
          <a:xfrm>
            <a:off x="1874519" y="4921865"/>
            <a:ext cx="5212080" cy="786384"/>
          </a:xfrm>
          <a:prstGeom prst="rect">
            <a:avLst/>
          </a:prstGeom>
          <a:noFill/>
        </p:spPr>
        <p:txBody>
          <a:bodyPr wrap="square" lIns="0" tIns="0" rIns="0" bIns="0" anchor="ctr">
            <a:spAutoFit/>
          </a:bodyPr>
          <a:lstStyle/>
          <a:p>
            <a:pPr>
              <a:lnSpc>
                <a:spcPct val="100000"/>
              </a:lnSpc>
              <a:spcBef>
                <a:spcPts val="0"/>
              </a:spcBef>
              <a:spcAft>
                <a:spcPts val="0"/>
              </a:spcAft>
            </a:pPr>
            <a:r>
              <a:rPr sz="1600" b="1">
                <a:solidFill>
                  <a:srgbClr val="242424"/>
                </a:solidFill>
                <a:latin typeface="Arial"/>
              </a:rPr>
              <a:t>Collaborative governance and community building</a:t>
            </a:r>
            <a:r>
              <a:rPr sz="1600" b="0">
                <a:solidFill>
                  <a:srgbClr val="242424"/>
                </a:solidFill>
                <a:latin typeface="Arial"/>
              </a:rPr>
              <a:t> – multi-stakeholder platforms, embedded citizen engagement, cross-departmental governance innovation</a:t>
            </a:r>
          </a:p>
        </p:txBody>
      </p:sp>
      <p:sp>
        <p:nvSpPr>
          <p:cNvPr id="19" name="Outcome separator"/>
          <p:cNvSpPr/>
          <p:nvPr/>
        </p:nvSpPr>
        <p:spPr>
          <a:xfrm>
            <a:off x="566928" y="2635865"/>
            <a:ext cx="6565392" cy="10160"/>
          </a:xfrm>
          <a:prstGeom prst="rect">
            <a:avLst/>
          </a:prstGeom>
          <a:solidFill>
            <a:srgbClr val="A2D5D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Outcome separator"/>
          <p:cNvSpPr/>
          <p:nvPr/>
        </p:nvSpPr>
        <p:spPr>
          <a:xfrm>
            <a:off x="566928" y="3824585"/>
            <a:ext cx="6565392" cy="10160"/>
          </a:xfrm>
          <a:prstGeom prst="rect">
            <a:avLst/>
          </a:prstGeom>
          <a:solidFill>
            <a:srgbClr val="A2D5D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Outcome separator"/>
          <p:cNvSpPr/>
          <p:nvPr/>
        </p:nvSpPr>
        <p:spPr>
          <a:xfrm>
            <a:off x="566928" y="4830425"/>
            <a:ext cx="6565392" cy="10160"/>
          </a:xfrm>
          <a:prstGeom prst="rect">
            <a:avLst/>
          </a:prstGeom>
          <a:solidFill>
            <a:srgbClr val="A2D5D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3" name="Indicator deliverable editable text"/>
          <p:cNvSpPr txBox="1"/>
          <p:nvPr/>
        </p:nvSpPr>
        <p:spPr>
          <a:xfrm>
            <a:off x="8966624" y="2746596"/>
            <a:ext cx="2664543" cy="738664"/>
          </a:xfrm>
          <a:prstGeom prst="rect">
            <a:avLst/>
          </a:prstGeom>
          <a:noFill/>
        </p:spPr>
        <p:txBody>
          <a:bodyPr wrap="square" lIns="0" tIns="0" rIns="0" bIns="0" anchor="ctr">
            <a:spAutoFit/>
          </a:bodyPr>
          <a:lstStyle/>
          <a:p>
            <a:pPr algn="l">
              <a:lnSpc>
                <a:spcPct val="100000"/>
              </a:lnSpc>
              <a:spcBef>
                <a:spcPts val="0"/>
              </a:spcBef>
              <a:spcAft>
                <a:spcPts val="0"/>
              </a:spcAft>
            </a:pPr>
            <a:r>
              <a:rPr sz="1600" b="1">
                <a:solidFill>
                  <a:srgbClr val="242424"/>
                </a:solidFill>
                <a:latin typeface="Arial"/>
              </a:rPr>
              <a:t>Do No Significant Harm</a:t>
            </a:r>
            <a:r>
              <a:rPr sz="1600" b="0">
                <a:solidFill>
                  <a:srgbClr val="242424"/>
                </a:solidFill>
                <a:latin typeface="Arial"/>
              </a:rPr>
              <a:t> must be respected across all activities</a:t>
            </a:r>
          </a:p>
        </p:txBody>
      </p:sp>
      <p:sp>
        <p:nvSpPr>
          <p:cNvPr id="26" name="Knowledge deliverable editable text"/>
          <p:cNvSpPr txBox="1"/>
          <p:nvPr/>
        </p:nvSpPr>
        <p:spPr>
          <a:xfrm>
            <a:off x="8966624" y="4012735"/>
            <a:ext cx="2664544" cy="1231106"/>
          </a:xfrm>
          <a:prstGeom prst="rect">
            <a:avLst/>
          </a:prstGeom>
          <a:noFill/>
        </p:spPr>
        <p:txBody>
          <a:bodyPr wrap="square" lIns="0" tIns="0" rIns="0" bIns="0" anchor="ctr">
            <a:spAutoFit/>
          </a:bodyPr>
          <a:lstStyle/>
          <a:p>
            <a:pPr algn="l">
              <a:lnSpc>
                <a:spcPct val="100000"/>
              </a:lnSpc>
              <a:spcBef>
                <a:spcPts val="0"/>
              </a:spcBef>
              <a:spcAft>
                <a:spcPts val="0"/>
              </a:spcAft>
            </a:pPr>
            <a:r>
              <a:rPr sz="1600" b="1">
                <a:solidFill>
                  <a:srgbClr val="242424"/>
                </a:solidFill>
                <a:latin typeface="Arial"/>
              </a:rPr>
              <a:t>Inclusion, accessibility and just transition</a:t>
            </a:r>
            <a:r>
              <a:rPr sz="1600" b="0">
                <a:solidFill>
                  <a:srgbClr val="242424"/>
                </a:solidFill>
                <a:latin typeface="Arial"/>
              </a:rPr>
              <a:t> are embedded into durable structures and processes, not as add-ons</a:t>
            </a:r>
          </a:p>
        </p:txBody>
      </p:sp>
      <p:cxnSp>
        <p:nvCxnSpPr>
          <p:cNvPr id="28" name="Straight Connector 27">
            <a:extLst>
              <a:ext uri="{FF2B5EF4-FFF2-40B4-BE49-F238E27FC236}">
                <a16:creationId xmlns:a16="http://schemas.microsoft.com/office/drawing/2014/main" id="{347AFC0F-D45B-BA19-A742-803A7C789B3D}"/>
              </a:ext>
            </a:extLst>
          </p:cNvPr>
          <p:cNvCxnSpPr/>
          <p:nvPr/>
        </p:nvCxnSpPr>
        <p:spPr>
          <a:xfrm>
            <a:off x="8701548" y="3791398"/>
            <a:ext cx="266454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83AD6BB2-B93D-0CD8-55D1-D3061294D9B9}"/>
              </a:ext>
            </a:extLst>
          </p:cNvPr>
          <p:cNvCxnSpPr/>
          <p:nvPr/>
        </p:nvCxnSpPr>
        <p:spPr>
          <a:xfrm>
            <a:off x="7870371" y="2177146"/>
            <a:ext cx="0" cy="3091543"/>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DNSH icon picture" descr="icon-shield.png">
            <a:extLst>
              <a:ext uri="{FF2B5EF4-FFF2-40B4-BE49-F238E27FC236}">
                <a16:creationId xmlns:a16="http://schemas.microsoft.com/office/drawing/2014/main" id="{F601278E-3C7F-E47F-8280-9E0C37A89BFC}"/>
              </a:ext>
            </a:extLst>
          </p:cNvPr>
          <p:cNvPicPr>
            <a:picLocks noChangeAspect="1"/>
          </p:cNvPicPr>
          <p:nvPr/>
        </p:nvPicPr>
        <p:blipFill>
          <a:blip r:embed="rId2"/>
          <a:stretch>
            <a:fillRect/>
          </a:stretch>
        </p:blipFill>
        <p:spPr>
          <a:xfrm>
            <a:off x="7997874" y="2688262"/>
            <a:ext cx="841248" cy="904027"/>
          </a:xfrm>
          <a:prstGeom prst="rect">
            <a:avLst/>
          </a:prstGeom>
        </p:spPr>
      </p:pic>
      <p:pic>
        <p:nvPicPr>
          <p:cNvPr id="13" name="Inclusion icon picture" descr="icon-inclusion.png">
            <a:extLst>
              <a:ext uri="{FF2B5EF4-FFF2-40B4-BE49-F238E27FC236}">
                <a16:creationId xmlns:a16="http://schemas.microsoft.com/office/drawing/2014/main" id="{68244E4A-FB67-0D9E-AD3E-4124FDEDEC6A}"/>
              </a:ext>
            </a:extLst>
          </p:cNvPr>
          <p:cNvPicPr>
            <a:picLocks noChangeAspect="1"/>
          </p:cNvPicPr>
          <p:nvPr/>
        </p:nvPicPr>
        <p:blipFill>
          <a:blip r:embed="rId3"/>
          <a:stretch>
            <a:fillRect/>
          </a:stretch>
        </p:blipFill>
        <p:spPr>
          <a:xfrm>
            <a:off x="7997874" y="4069118"/>
            <a:ext cx="889781" cy="1005840"/>
          </a:xfrm>
          <a:prstGeom prst="rect">
            <a:avLst/>
          </a:prstGeom>
        </p:spPr>
      </p:pic>
      <p:pic>
        <p:nvPicPr>
          <p:cNvPr id="16" name="Outcome 1 icon picture" descr="icon-pioneering.png">
            <a:extLst>
              <a:ext uri="{FF2B5EF4-FFF2-40B4-BE49-F238E27FC236}">
                <a16:creationId xmlns:a16="http://schemas.microsoft.com/office/drawing/2014/main" id="{7D7FCBA5-CED7-9C8C-B287-E577185D7419}"/>
              </a:ext>
            </a:extLst>
          </p:cNvPr>
          <p:cNvPicPr>
            <a:picLocks noChangeAspect="1"/>
          </p:cNvPicPr>
          <p:nvPr/>
        </p:nvPicPr>
        <p:blipFill>
          <a:blip r:embed="rId4"/>
          <a:stretch>
            <a:fillRect/>
          </a:stretch>
        </p:blipFill>
        <p:spPr>
          <a:xfrm>
            <a:off x="886968" y="1827953"/>
            <a:ext cx="676656" cy="738000"/>
          </a:xfrm>
          <a:prstGeom prst="rect">
            <a:avLst/>
          </a:prstGeom>
        </p:spPr>
      </p:pic>
      <p:pic>
        <p:nvPicPr>
          <p:cNvPr id="22" name="Outcome 2 icon picture" descr="icon-science.png">
            <a:extLst>
              <a:ext uri="{FF2B5EF4-FFF2-40B4-BE49-F238E27FC236}">
                <a16:creationId xmlns:a16="http://schemas.microsoft.com/office/drawing/2014/main" id="{933D4419-B76C-91E5-6EDE-D516C1B84A67}"/>
              </a:ext>
            </a:extLst>
          </p:cNvPr>
          <p:cNvPicPr>
            <a:picLocks noChangeAspect="1"/>
          </p:cNvPicPr>
          <p:nvPr/>
        </p:nvPicPr>
        <p:blipFill>
          <a:blip r:embed="rId5"/>
          <a:stretch>
            <a:fillRect/>
          </a:stretch>
        </p:blipFill>
        <p:spPr>
          <a:xfrm>
            <a:off x="886968" y="2879512"/>
            <a:ext cx="676656" cy="738000"/>
          </a:xfrm>
          <a:prstGeom prst="rect">
            <a:avLst/>
          </a:prstGeom>
        </p:spPr>
      </p:pic>
      <p:pic>
        <p:nvPicPr>
          <p:cNvPr id="25" name="Outcome 3 icon picture" descr="icon-capacity.png">
            <a:extLst>
              <a:ext uri="{FF2B5EF4-FFF2-40B4-BE49-F238E27FC236}">
                <a16:creationId xmlns:a16="http://schemas.microsoft.com/office/drawing/2014/main" id="{C8297F42-0DDA-E0E8-8D0B-9A0D544C225C}"/>
              </a:ext>
            </a:extLst>
          </p:cNvPr>
          <p:cNvPicPr>
            <a:picLocks noChangeAspect="1"/>
          </p:cNvPicPr>
          <p:nvPr/>
        </p:nvPicPr>
        <p:blipFill>
          <a:blip r:embed="rId6"/>
          <a:stretch>
            <a:fillRect/>
          </a:stretch>
        </p:blipFill>
        <p:spPr>
          <a:xfrm>
            <a:off x="886968" y="3921929"/>
            <a:ext cx="676656" cy="738000"/>
          </a:xfrm>
          <a:prstGeom prst="rect">
            <a:avLst/>
          </a:prstGeom>
        </p:spPr>
      </p:pic>
      <p:pic>
        <p:nvPicPr>
          <p:cNvPr id="30" name="Outcome 4 icon picture" descr="icon-governance.png">
            <a:extLst>
              <a:ext uri="{FF2B5EF4-FFF2-40B4-BE49-F238E27FC236}">
                <a16:creationId xmlns:a16="http://schemas.microsoft.com/office/drawing/2014/main" id="{9E93AE78-7809-6377-F307-484540492ECF}"/>
              </a:ext>
            </a:extLst>
          </p:cNvPr>
          <p:cNvPicPr>
            <a:picLocks noChangeAspect="1"/>
          </p:cNvPicPr>
          <p:nvPr/>
        </p:nvPicPr>
        <p:blipFill>
          <a:blip r:embed="rId7"/>
          <a:stretch>
            <a:fillRect/>
          </a:stretch>
        </p:blipFill>
        <p:spPr>
          <a:xfrm>
            <a:off x="886968" y="5000487"/>
            <a:ext cx="676656" cy="585761"/>
          </a:xfrm>
          <a:prstGeom prst="rect">
            <a:avLst/>
          </a:prstGeom>
        </p:spPr>
      </p:pic>
    </p:spTree>
    <p:extLst>
      <p:ext uri="{BB962C8B-B14F-4D97-AF65-F5344CB8AC3E}">
        <p14:creationId xmlns:p14="http://schemas.microsoft.com/office/powerpoint/2010/main" val="28997961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ditable title"/>
          <p:cNvSpPr txBox="1"/>
          <p:nvPr/>
        </p:nvSpPr>
        <p:spPr>
          <a:xfrm>
            <a:off x="502920" y="246888"/>
            <a:ext cx="9784080" cy="603504"/>
          </a:xfrm>
          <a:prstGeom prst="rect">
            <a:avLst/>
          </a:prstGeom>
          <a:noFill/>
        </p:spPr>
        <p:txBody>
          <a:bodyPr wrap="square" lIns="0" tIns="0" rIns="0" bIns="0" anchor="t">
            <a:spAutoFit/>
          </a:bodyPr>
          <a:lstStyle/>
          <a:p>
            <a:pPr algn="l">
              <a:lnSpc>
                <a:spcPct val="100000"/>
              </a:lnSpc>
              <a:spcBef>
                <a:spcPts val="0"/>
              </a:spcBef>
              <a:spcAft>
                <a:spcPts val="0"/>
              </a:spcAft>
            </a:pPr>
            <a:r>
              <a:rPr sz="3500" b="1">
                <a:solidFill>
                  <a:srgbClr val="0D5364"/>
                </a:solidFill>
                <a:latin typeface="Arial"/>
              </a:rPr>
              <a:t>What your proposal should deliver</a:t>
            </a:r>
          </a:p>
        </p:txBody>
      </p:sp>
      <p:sp>
        <p:nvSpPr>
          <p:cNvPr id="3" name="Expected outcomes heading"/>
          <p:cNvSpPr txBox="1"/>
          <p:nvPr/>
        </p:nvSpPr>
        <p:spPr>
          <a:xfrm>
            <a:off x="1013244" y="1180016"/>
            <a:ext cx="5303520" cy="320040"/>
          </a:xfrm>
          <a:prstGeom prst="rect">
            <a:avLst/>
          </a:prstGeom>
          <a:noFill/>
        </p:spPr>
        <p:txBody>
          <a:bodyPr wrap="square" lIns="0" tIns="0" rIns="0" bIns="0" anchor="t">
            <a:spAutoFit/>
          </a:bodyPr>
          <a:lstStyle/>
          <a:p>
            <a:pPr algn="l">
              <a:lnSpc>
                <a:spcPct val="100000"/>
              </a:lnSpc>
              <a:spcBef>
                <a:spcPts val="0"/>
              </a:spcBef>
              <a:spcAft>
                <a:spcPts val="0"/>
              </a:spcAft>
            </a:pPr>
            <a:r>
              <a:rPr sz="1700" b="1">
                <a:solidFill>
                  <a:srgbClr val="0D5364"/>
                </a:solidFill>
                <a:latin typeface="Arial"/>
              </a:rPr>
              <a:t>Proposals are expected to deliver</a:t>
            </a:r>
          </a:p>
        </p:txBody>
      </p:sp>
      <p:sp>
        <p:nvSpPr>
          <p:cNvPr id="4" name="Deliverables count"/>
          <p:cNvSpPr txBox="1"/>
          <p:nvPr/>
        </p:nvSpPr>
        <p:spPr>
          <a:xfrm>
            <a:off x="7680960" y="1042856"/>
            <a:ext cx="594360" cy="594360"/>
          </a:xfrm>
          <a:prstGeom prst="rect">
            <a:avLst/>
          </a:prstGeom>
          <a:noFill/>
        </p:spPr>
        <p:txBody>
          <a:bodyPr wrap="square" lIns="0" tIns="0" rIns="0" bIns="0" anchor="ctr">
            <a:spAutoFit/>
          </a:bodyPr>
          <a:lstStyle/>
          <a:p>
            <a:pPr algn="ctr">
              <a:lnSpc>
                <a:spcPct val="100000"/>
              </a:lnSpc>
              <a:spcBef>
                <a:spcPts val="0"/>
              </a:spcBef>
              <a:spcAft>
                <a:spcPts val="0"/>
              </a:spcAft>
            </a:pPr>
            <a:r>
              <a:rPr sz="3800" b="1">
                <a:solidFill>
                  <a:srgbClr val="B0D10E"/>
                </a:solidFill>
                <a:latin typeface="Arial"/>
              </a:rPr>
              <a:t>2</a:t>
            </a:r>
          </a:p>
        </p:txBody>
      </p:sp>
      <p:sp>
        <p:nvSpPr>
          <p:cNvPr id="5" name="Required deliverables heading"/>
          <p:cNvSpPr txBox="1"/>
          <p:nvPr/>
        </p:nvSpPr>
        <p:spPr>
          <a:xfrm>
            <a:off x="8394192" y="1180016"/>
            <a:ext cx="3246120" cy="320040"/>
          </a:xfrm>
          <a:prstGeom prst="rect">
            <a:avLst/>
          </a:prstGeom>
          <a:noFill/>
        </p:spPr>
        <p:txBody>
          <a:bodyPr wrap="square" lIns="0" tIns="0" rIns="0" bIns="0" anchor="t">
            <a:spAutoFit/>
          </a:bodyPr>
          <a:lstStyle/>
          <a:p>
            <a:pPr algn="l">
              <a:lnSpc>
                <a:spcPct val="100000"/>
              </a:lnSpc>
              <a:spcBef>
                <a:spcPts val="0"/>
              </a:spcBef>
              <a:spcAft>
                <a:spcPts val="0"/>
              </a:spcAft>
            </a:pPr>
            <a:r>
              <a:rPr sz="1700" b="1">
                <a:solidFill>
                  <a:srgbClr val="0D5364"/>
                </a:solidFill>
                <a:latin typeface="Arial"/>
              </a:rPr>
              <a:t>Two required deliverables</a:t>
            </a:r>
          </a:p>
        </p:txBody>
      </p:sp>
      <p:sp>
        <p:nvSpPr>
          <p:cNvPr id="6" name="Column divider"/>
          <p:cNvSpPr/>
          <p:nvPr/>
        </p:nvSpPr>
        <p:spPr>
          <a:xfrm>
            <a:off x="7424927" y="941832"/>
            <a:ext cx="12700" cy="5230368"/>
          </a:xfrm>
          <a:prstGeom prst="rect">
            <a:avLst/>
          </a:prstGeom>
          <a:solidFill>
            <a:srgbClr val="A2D5D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Outcome 1 marker"/>
          <p:cNvSpPr/>
          <p:nvPr/>
        </p:nvSpPr>
        <p:spPr>
          <a:xfrm>
            <a:off x="576072" y="1957256"/>
            <a:ext cx="164592" cy="201168"/>
          </a:xfrm>
          <a:prstGeom prst="rtTriangle">
            <a:avLst/>
          </a:prstGeom>
          <a:solidFill>
            <a:srgbClr val="B0D10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8" name="Outcome 1 icon picture" descr="icon-city.png"/>
          <p:cNvPicPr>
            <a:picLocks noChangeAspect="1"/>
          </p:cNvPicPr>
          <p:nvPr/>
        </p:nvPicPr>
        <p:blipFill>
          <a:blip r:embed="rId2"/>
          <a:stretch>
            <a:fillRect/>
          </a:stretch>
        </p:blipFill>
        <p:spPr>
          <a:xfrm>
            <a:off x="886968" y="1811783"/>
            <a:ext cx="676656" cy="492113"/>
          </a:xfrm>
          <a:prstGeom prst="rect">
            <a:avLst/>
          </a:prstGeom>
        </p:spPr>
      </p:pic>
      <p:sp>
        <p:nvSpPr>
          <p:cNvPr id="9" name="Outcome 1 editable text"/>
          <p:cNvSpPr txBox="1"/>
          <p:nvPr/>
        </p:nvSpPr>
        <p:spPr>
          <a:xfrm>
            <a:off x="1874519" y="1682936"/>
            <a:ext cx="5212080" cy="749808"/>
          </a:xfrm>
          <a:prstGeom prst="rect">
            <a:avLst/>
          </a:prstGeom>
          <a:noFill/>
        </p:spPr>
        <p:txBody>
          <a:bodyPr wrap="square" lIns="0" tIns="0" rIns="0" bIns="0" anchor="ctr">
            <a:spAutoFit/>
          </a:bodyPr>
          <a:lstStyle/>
          <a:p>
            <a:pPr>
              <a:lnSpc>
                <a:spcPct val="100000"/>
              </a:lnSpc>
              <a:spcBef>
                <a:spcPts val="0"/>
              </a:spcBef>
              <a:spcAft>
                <a:spcPts val="0"/>
              </a:spcAft>
            </a:pPr>
            <a:r>
              <a:rPr sz="1600" b="1">
                <a:solidFill>
                  <a:srgbClr val="242424"/>
                </a:solidFill>
                <a:latin typeface="Arial"/>
              </a:rPr>
              <a:t>innovative or enabling solutions</a:t>
            </a:r>
            <a:r>
              <a:rPr sz="1600" b="0">
                <a:solidFill>
                  <a:srgbClr val="242424"/>
                </a:solidFill>
                <a:latin typeface="Arial"/>
              </a:rPr>
              <a:t> piloted, adapted or implemented at city level</a:t>
            </a:r>
          </a:p>
        </p:txBody>
      </p:sp>
      <p:sp>
        <p:nvSpPr>
          <p:cNvPr id="10" name="Outcome 2 marker"/>
          <p:cNvSpPr/>
          <p:nvPr/>
        </p:nvSpPr>
        <p:spPr>
          <a:xfrm>
            <a:off x="576072" y="3008816"/>
            <a:ext cx="164592" cy="201168"/>
          </a:xfrm>
          <a:prstGeom prst="rtTriangle">
            <a:avLst/>
          </a:prstGeom>
          <a:solidFill>
            <a:srgbClr val="B0D10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1" name="Outcome 2 icon picture" descr="icon-mechanisms.png"/>
          <p:cNvPicPr>
            <a:picLocks noChangeAspect="1"/>
          </p:cNvPicPr>
          <p:nvPr/>
        </p:nvPicPr>
        <p:blipFill>
          <a:blip r:embed="rId3"/>
          <a:stretch>
            <a:fillRect/>
          </a:stretch>
        </p:blipFill>
        <p:spPr>
          <a:xfrm>
            <a:off x="886968" y="2837712"/>
            <a:ext cx="676656" cy="543375"/>
          </a:xfrm>
          <a:prstGeom prst="rect">
            <a:avLst/>
          </a:prstGeom>
        </p:spPr>
      </p:pic>
      <p:sp>
        <p:nvSpPr>
          <p:cNvPr id="12" name="Outcome 2 editable text"/>
          <p:cNvSpPr txBox="1"/>
          <p:nvPr/>
        </p:nvSpPr>
        <p:spPr>
          <a:xfrm>
            <a:off x="1874519" y="2616957"/>
            <a:ext cx="5212080" cy="984885"/>
          </a:xfrm>
          <a:prstGeom prst="rect">
            <a:avLst/>
          </a:prstGeom>
          <a:noFill/>
        </p:spPr>
        <p:txBody>
          <a:bodyPr wrap="square" lIns="0" tIns="0" rIns="0" bIns="0" anchor="ctr">
            <a:spAutoFit/>
          </a:bodyPr>
          <a:lstStyle/>
          <a:p>
            <a:pPr>
              <a:lnSpc>
                <a:spcPct val="100000"/>
              </a:lnSpc>
              <a:spcBef>
                <a:spcPts val="0"/>
              </a:spcBef>
              <a:spcAft>
                <a:spcPts val="0"/>
              </a:spcAft>
            </a:pPr>
            <a:r>
              <a:rPr lang="en-US" sz="1600" b="1" err="1">
                <a:solidFill>
                  <a:srgbClr val="242424"/>
                </a:solidFill>
                <a:latin typeface="Arial"/>
              </a:rPr>
              <a:t>operationalised</a:t>
            </a:r>
            <a:r>
              <a:rPr sz="1600" b="1">
                <a:solidFill>
                  <a:srgbClr val="242424"/>
                </a:solidFill>
                <a:latin typeface="Arial"/>
              </a:rPr>
              <a:t> enabling measures</a:t>
            </a:r>
            <a:r>
              <a:rPr sz="1600" b="0">
                <a:solidFill>
                  <a:srgbClr val="242424"/>
                </a:solidFill>
                <a:latin typeface="Arial"/>
              </a:rPr>
              <a:t> that support large-scale implementation – new delivery models, governance arrangements, regulatory approaches, investment mechanisms or procurement frameworks</a:t>
            </a:r>
          </a:p>
        </p:txBody>
      </p:sp>
      <p:sp>
        <p:nvSpPr>
          <p:cNvPr id="13" name="Outcome 3 marker"/>
          <p:cNvSpPr/>
          <p:nvPr/>
        </p:nvSpPr>
        <p:spPr>
          <a:xfrm>
            <a:off x="576072" y="4051231"/>
            <a:ext cx="164592" cy="201168"/>
          </a:xfrm>
          <a:prstGeom prst="rtTriangle">
            <a:avLst/>
          </a:prstGeom>
          <a:solidFill>
            <a:srgbClr val="B0D10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4" name="Outcome 3 icon picture" descr="icon-institution.png"/>
          <p:cNvPicPr>
            <a:picLocks noChangeAspect="1"/>
          </p:cNvPicPr>
          <p:nvPr/>
        </p:nvPicPr>
        <p:blipFill>
          <a:blip r:embed="rId4"/>
          <a:stretch>
            <a:fillRect/>
          </a:stretch>
        </p:blipFill>
        <p:spPr>
          <a:xfrm>
            <a:off x="886968" y="3910885"/>
            <a:ext cx="676656" cy="481861"/>
          </a:xfrm>
          <a:prstGeom prst="rect">
            <a:avLst/>
          </a:prstGeom>
        </p:spPr>
      </p:pic>
      <p:sp>
        <p:nvSpPr>
          <p:cNvPr id="15" name="Outcome 3 editable text"/>
          <p:cNvSpPr txBox="1"/>
          <p:nvPr/>
        </p:nvSpPr>
        <p:spPr>
          <a:xfrm>
            <a:off x="1874519" y="3776912"/>
            <a:ext cx="5212080" cy="749808"/>
          </a:xfrm>
          <a:prstGeom prst="rect">
            <a:avLst/>
          </a:prstGeom>
          <a:noFill/>
        </p:spPr>
        <p:txBody>
          <a:bodyPr wrap="square" lIns="0" tIns="0" rIns="0" bIns="0" anchor="ctr">
            <a:spAutoFit/>
          </a:bodyPr>
          <a:lstStyle/>
          <a:p>
            <a:pPr>
              <a:lnSpc>
                <a:spcPct val="100000"/>
              </a:lnSpc>
              <a:spcBef>
                <a:spcPts val="0"/>
              </a:spcBef>
              <a:spcAft>
                <a:spcPts val="0"/>
              </a:spcAft>
            </a:pPr>
            <a:r>
              <a:rPr sz="1600" b="1">
                <a:solidFill>
                  <a:srgbClr val="242424"/>
                </a:solidFill>
                <a:latin typeface="Arial"/>
              </a:rPr>
              <a:t>strengthened institutional capacity</a:t>
            </a:r>
            <a:r>
              <a:rPr sz="1600" b="0">
                <a:solidFill>
                  <a:srgbClr val="242424"/>
                </a:solidFill>
                <a:latin typeface="Arial"/>
              </a:rPr>
              <a:t> within the administration and key local actors</a:t>
            </a:r>
          </a:p>
        </p:txBody>
      </p:sp>
      <p:sp>
        <p:nvSpPr>
          <p:cNvPr id="16" name="Outcome 4 marker"/>
          <p:cNvSpPr/>
          <p:nvPr/>
        </p:nvSpPr>
        <p:spPr>
          <a:xfrm>
            <a:off x="576072" y="5075359"/>
            <a:ext cx="164592" cy="201168"/>
          </a:xfrm>
          <a:prstGeom prst="rtTriangle">
            <a:avLst/>
          </a:prstGeom>
          <a:solidFill>
            <a:srgbClr val="B0D10E"/>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7" name="Outcome 4 icon picture" descr="icon-governance.png"/>
          <p:cNvPicPr>
            <a:picLocks noChangeAspect="1"/>
          </p:cNvPicPr>
          <p:nvPr/>
        </p:nvPicPr>
        <p:blipFill>
          <a:blip r:embed="rId5"/>
          <a:stretch>
            <a:fillRect/>
          </a:stretch>
        </p:blipFill>
        <p:spPr>
          <a:xfrm>
            <a:off x="886968" y="4883063"/>
            <a:ext cx="676656" cy="585761"/>
          </a:xfrm>
          <a:prstGeom prst="rect">
            <a:avLst/>
          </a:prstGeom>
        </p:spPr>
      </p:pic>
      <p:sp>
        <p:nvSpPr>
          <p:cNvPr id="18" name="Outcome 4 editable text"/>
          <p:cNvSpPr txBox="1"/>
          <p:nvPr/>
        </p:nvSpPr>
        <p:spPr>
          <a:xfrm>
            <a:off x="1874519" y="4782752"/>
            <a:ext cx="5212080" cy="786384"/>
          </a:xfrm>
          <a:prstGeom prst="rect">
            <a:avLst/>
          </a:prstGeom>
          <a:noFill/>
        </p:spPr>
        <p:txBody>
          <a:bodyPr wrap="square" lIns="0" tIns="0" rIns="0" bIns="0" anchor="ctr">
            <a:spAutoFit/>
          </a:bodyPr>
          <a:lstStyle/>
          <a:p>
            <a:pPr>
              <a:lnSpc>
                <a:spcPct val="100000"/>
              </a:lnSpc>
              <a:spcBef>
                <a:spcPts val="0"/>
              </a:spcBef>
              <a:spcAft>
                <a:spcPts val="0"/>
              </a:spcAft>
            </a:pPr>
            <a:r>
              <a:rPr sz="1600" b="1">
                <a:solidFill>
                  <a:srgbClr val="242424"/>
                </a:solidFill>
                <a:latin typeface="Arial"/>
              </a:rPr>
              <a:t>collaborative and inclusive governance</a:t>
            </a:r>
            <a:r>
              <a:rPr sz="1600" b="0">
                <a:solidFill>
                  <a:srgbClr val="242424"/>
                </a:solidFill>
                <a:latin typeface="Arial"/>
              </a:rPr>
              <a:t> arrangements with genuine shared ownership</a:t>
            </a:r>
          </a:p>
        </p:txBody>
      </p:sp>
      <p:sp>
        <p:nvSpPr>
          <p:cNvPr id="19" name="Outcome separator"/>
          <p:cNvSpPr/>
          <p:nvPr/>
        </p:nvSpPr>
        <p:spPr>
          <a:xfrm>
            <a:off x="566928" y="2496752"/>
            <a:ext cx="6565392" cy="10160"/>
          </a:xfrm>
          <a:prstGeom prst="rect">
            <a:avLst/>
          </a:prstGeom>
          <a:solidFill>
            <a:srgbClr val="A2D5D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Outcome separator"/>
          <p:cNvSpPr/>
          <p:nvPr/>
        </p:nvSpPr>
        <p:spPr>
          <a:xfrm>
            <a:off x="566928" y="3685472"/>
            <a:ext cx="6565392" cy="10160"/>
          </a:xfrm>
          <a:prstGeom prst="rect">
            <a:avLst/>
          </a:prstGeom>
          <a:solidFill>
            <a:srgbClr val="A2D5D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Outcome separator"/>
          <p:cNvSpPr/>
          <p:nvPr/>
        </p:nvSpPr>
        <p:spPr>
          <a:xfrm>
            <a:off x="566928" y="4691312"/>
            <a:ext cx="6565392" cy="10160"/>
          </a:xfrm>
          <a:prstGeom prst="rect">
            <a:avLst/>
          </a:prstGeom>
          <a:solidFill>
            <a:srgbClr val="A2D5D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22" name="Indicator icon picture" descr="icon-indicators.png"/>
          <p:cNvPicPr>
            <a:picLocks noChangeAspect="1"/>
          </p:cNvPicPr>
          <p:nvPr/>
        </p:nvPicPr>
        <p:blipFill>
          <a:blip r:embed="rId6"/>
          <a:stretch>
            <a:fillRect/>
          </a:stretch>
        </p:blipFill>
        <p:spPr>
          <a:xfrm>
            <a:off x="7781544" y="2026450"/>
            <a:ext cx="841248" cy="904027"/>
          </a:xfrm>
          <a:prstGeom prst="rect">
            <a:avLst/>
          </a:prstGeom>
        </p:spPr>
      </p:pic>
      <p:sp>
        <p:nvSpPr>
          <p:cNvPr id="23" name="Indicator deliverable editable text"/>
          <p:cNvSpPr txBox="1"/>
          <p:nvPr/>
        </p:nvSpPr>
        <p:spPr>
          <a:xfrm>
            <a:off x="9144000" y="1893248"/>
            <a:ext cx="2487168" cy="1170432"/>
          </a:xfrm>
          <a:prstGeom prst="rect">
            <a:avLst/>
          </a:prstGeom>
          <a:noFill/>
        </p:spPr>
        <p:txBody>
          <a:bodyPr wrap="square" lIns="0" tIns="0" rIns="0" bIns="0" anchor="ctr">
            <a:spAutoFit/>
          </a:bodyPr>
          <a:lstStyle/>
          <a:p>
            <a:pPr algn="l">
              <a:lnSpc>
                <a:spcPct val="100000"/>
              </a:lnSpc>
              <a:spcBef>
                <a:spcPts val="0"/>
              </a:spcBef>
              <a:spcAft>
                <a:spcPts val="0"/>
              </a:spcAft>
            </a:pPr>
            <a:r>
              <a:rPr sz="1600" b="0">
                <a:solidFill>
                  <a:srgbClr val="242424"/>
                </a:solidFill>
                <a:latin typeface="Arial"/>
              </a:rPr>
              <a:t>Standardised indicator values and baselines for each selected indicator</a:t>
            </a:r>
          </a:p>
        </p:txBody>
      </p:sp>
      <p:sp>
        <p:nvSpPr>
          <p:cNvPr id="24" name="Deliverable separator"/>
          <p:cNvSpPr/>
          <p:nvPr/>
        </p:nvSpPr>
        <p:spPr>
          <a:xfrm>
            <a:off x="7754112" y="3319712"/>
            <a:ext cx="3877056" cy="10160"/>
          </a:xfrm>
          <a:prstGeom prst="rect">
            <a:avLst/>
          </a:prstGeom>
          <a:solidFill>
            <a:srgbClr val="A2D5D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25" name="Knowledge icon picture" descr="icon-knowledge.png"/>
          <p:cNvPicPr>
            <a:picLocks noChangeAspect="1"/>
          </p:cNvPicPr>
          <p:nvPr/>
        </p:nvPicPr>
        <p:blipFill>
          <a:blip r:embed="rId7"/>
          <a:stretch>
            <a:fillRect/>
          </a:stretch>
        </p:blipFill>
        <p:spPr>
          <a:xfrm>
            <a:off x="7757277" y="3941504"/>
            <a:ext cx="889781" cy="1005840"/>
          </a:xfrm>
          <a:prstGeom prst="rect">
            <a:avLst/>
          </a:prstGeom>
        </p:spPr>
      </p:pic>
      <p:sp>
        <p:nvSpPr>
          <p:cNvPr id="26" name="Knowledge deliverable editable text"/>
          <p:cNvSpPr txBox="1"/>
          <p:nvPr/>
        </p:nvSpPr>
        <p:spPr>
          <a:xfrm>
            <a:off x="9144000" y="3831776"/>
            <a:ext cx="2487168" cy="1280160"/>
          </a:xfrm>
          <a:prstGeom prst="rect">
            <a:avLst/>
          </a:prstGeom>
          <a:noFill/>
        </p:spPr>
        <p:txBody>
          <a:bodyPr wrap="square" lIns="0" tIns="0" rIns="0" bIns="0" anchor="ctr">
            <a:spAutoFit/>
          </a:bodyPr>
          <a:lstStyle/>
          <a:p>
            <a:pPr algn="l">
              <a:lnSpc>
                <a:spcPct val="100000"/>
              </a:lnSpc>
              <a:spcBef>
                <a:spcPts val="0"/>
              </a:spcBef>
              <a:spcAft>
                <a:spcPts val="0"/>
              </a:spcAft>
            </a:pPr>
            <a:r>
              <a:rPr sz="1600" b="0">
                <a:solidFill>
                  <a:srgbClr val="242424"/>
                </a:solidFill>
                <a:latin typeface="Arial"/>
              </a:rPr>
              <a:t>At least one knowledge asset in English, for replication in another city</a:t>
            </a:r>
          </a:p>
        </p:txBody>
      </p:sp>
      <p:sp>
        <p:nvSpPr>
          <p:cNvPr id="28" name="Deliverables count">
            <a:extLst>
              <a:ext uri="{FF2B5EF4-FFF2-40B4-BE49-F238E27FC236}">
                <a16:creationId xmlns:a16="http://schemas.microsoft.com/office/drawing/2014/main" id="{ED385D06-BFD7-1FB1-D8B1-B33D3068A1EB}"/>
              </a:ext>
            </a:extLst>
          </p:cNvPr>
          <p:cNvSpPr txBox="1"/>
          <p:nvPr/>
        </p:nvSpPr>
        <p:spPr>
          <a:xfrm>
            <a:off x="361188" y="1053559"/>
            <a:ext cx="594360" cy="594360"/>
          </a:xfrm>
          <a:prstGeom prst="rect">
            <a:avLst/>
          </a:prstGeom>
          <a:noFill/>
        </p:spPr>
        <p:txBody>
          <a:bodyPr wrap="square" lIns="0" tIns="0" rIns="0" bIns="0" anchor="ctr">
            <a:spAutoFit/>
          </a:bodyPr>
          <a:lstStyle/>
          <a:p>
            <a:pPr algn="ctr">
              <a:lnSpc>
                <a:spcPct val="100000"/>
              </a:lnSpc>
              <a:spcBef>
                <a:spcPts val="0"/>
              </a:spcBef>
              <a:spcAft>
                <a:spcPts val="0"/>
              </a:spcAft>
            </a:pPr>
            <a:r>
              <a:rPr lang="it-IT" sz="3800" b="1">
                <a:solidFill>
                  <a:srgbClr val="B0D10E"/>
                </a:solidFill>
                <a:latin typeface="Arial"/>
              </a:rPr>
              <a:t>1</a:t>
            </a:r>
            <a:endParaRPr sz="3800" b="1">
              <a:solidFill>
                <a:srgbClr val="B0D10E"/>
              </a:solidFill>
              <a:latin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 ECT2 will not prioritise</a:t>
            </a:r>
          </a:p>
        </p:txBody>
      </p:sp>
      <p:sp>
        <p:nvSpPr>
          <p:cNvPr id="3" name="Content Placeholder 2"/>
          <p:cNvSpPr>
            <a:spLocks noGrp="1"/>
          </p:cNvSpPr>
          <p:nvPr>
            <p:ph idx="1"/>
          </p:nvPr>
        </p:nvSpPr>
        <p:spPr/>
        <p:txBody>
          <a:bodyPr/>
          <a:lstStyle/>
          <a:p>
            <a:r>
              <a:rPr sz="1600"/>
              <a:t>Early-stage experimentation without a credible institutionalisation route</a:t>
            </a:r>
          </a:p>
          <a:p>
            <a:r>
              <a:rPr sz="1600"/>
              <a:t>Standalone pilots that do not change operating models, policy, budget or procurement</a:t>
            </a:r>
          </a:p>
          <a:p>
            <a:r>
              <a:rPr sz="1600"/>
              <a:t>Technology trials without delivery integration, financing and policy embedment</a:t>
            </a:r>
          </a:p>
          <a:p>
            <a:r>
              <a:rPr sz="1600"/>
              <a:t>Straightforward replication of approaches already proven or tested, where little new learning, adaptation or transformative value is expected</a:t>
            </a:r>
          </a:p>
          <a:p>
            <a:r>
              <a:rPr sz="1600"/>
              <a:t>The test is not novelty for its own sake. It is whether the work changes how the city operates once the grant ends.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 portfolio, not a set of projects</a:t>
            </a:r>
          </a:p>
        </p:txBody>
      </p:sp>
      <p:sp>
        <p:nvSpPr>
          <p:cNvPr id="3" name="Content Placeholder 2"/>
          <p:cNvSpPr>
            <a:spLocks noGrp="1"/>
          </p:cNvSpPr>
          <p:nvPr>
            <p:ph idx="1"/>
          </p:nvPr>
        </p:nvSpPr>
        <p:spPr/>
        <p:txBody>
          <a:bodyPr vert="horz" lIns="91440" tIns="45720" rIns="91440" bIns="45720" rtlCol="0" anchor="t">
            <a:normAutofit/>
          </a:bodyPr>
          <a:lstStyle/>
          <a:p>
            <a:r>
              <a:rPr lang="en-GB" sz="1500">
                <a:latin typeface="Arial"/>
                <a:cs typeface="Arial"/>
              </a:rPr>
              <a:t>ECT2 expands a strategic portfolio designed to produce results and adoption beyond individual cities.</a:t>
            </a:r>
          </a:p>
          <a:p>
            <a:r>
              <a:rPr lang="en-GB" sz="1500">
                <a:latin typeface="Arial"/>
                <a:cs typeface="Arial"/>
              </a:rPr>
              <a:t>Priority goes to proposals with innovative potential, and to transferable “how-to” assets backed by clear evidence. Replication and institutional adoption are core outcomes, not optional learning benefits.</a:t>
            </a:r>
          </a:p>
          <a:p>
            <a:r>
              <a:rPr lang="en-GB" sz="1500">
                <a:latin typeface="Arial"/>
                <a:cs typeface="Arial"/>
              </a:rPr>
              <a:t>Applicants are encouraged to signal openness to collaboration across the portfolio.</a:t>
            </a:r>
          </a:p>
          <a:p>
            <a:r>
              <a:rPr lang="en-GB" sz="1500">
                <a:latin typeface="Arial"/>
                <a:cs typeface="Arial"/>
              </a:rPr>
              <a:t>Funding decisions are made at portfolio level, not solely at the level of an individual proposal. A high-scoring proposal may not be funded if it does not strengthen portfolio coherence; a slightly lower-scoring one may be funded if it fills a critical gap.</a:t>
            </a:r>
          </a:p>
          <a:p>
            <a:r>
              <a:rPr lang="en-GB" sz="1500">
                <a:latin typeface="Arial"/>
                <a:cs typeface="Arial"/>
              </a:rPr>
              <a:t>Once selected, </a:t>
            </a:r>
            <a:r>
              <a:rPr lang="en-GB" sz="1500" b="1">
                <a:latin typeface="Arial"/>
                <a:cs typeface="Arial"/>
              </a:rPr>
              <a:t>Boot Camp</a:t>
            </a:r>
            <a:r>
              <a:rPr lang="en-GB" sz="1500">
                <a:latin typeface="Arial"/>
                <a:cs typeface="Arial"/>
              </a:rPr>
              <a:t> and </a:t>
            </a:r>
            <a:r>
              <a:rPr lang="en-GB" sz="1500" b="1">
                <a:latin typeface="Arial"/>
                <a:cs typeface="Arial"/>
              </a:rPr>
              <a:t>Collective Sensemaking</a:t>
            </a:r>
            <a:r>
              <a:rPr lang="en-GB" sz="1500">
                <a:latin typeface="Arial"/>
                <a:cs typeface="Arial"/>
              </a:rPr>
              <a:t> are where synergies between interventions get identified and built.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A0C5D-BB0F-CA1C-D406-B137911403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7D2E1D-E214-D295-FF4A-0BCE7F4FF9BF}"/>
              </a:ext>
            </a:extLst>
          </p:cNvPr>
          <p:cNvSpPr>
            <a:spLocks noGrp="1"/>
          </p:cNvSpPr>
          <p:nvPr>
            <p:ph type="title"/>
          </p:nvPr>
        </p:nvSpPr>
        <p:spPr/>
        <p:txBody>
          <a:bodyPr/>
          <a:lstStyle/>
          <a:p>
            <a:r>
              <a:rPr lang="en-GB">
                <a:latin typeface="Arial"/>
                <a:cs typeface="Arial"/>
              </a:rPr>
              <a:t>Impact</a:t>
            </a:r>
            <a:endParaRPr lang="en-US"/>
          </a:p>
        </p:txBody>
      </p:sp>
    </p:spTree>
    <p:extLst>
      <p:ext uri="{BB962C8B-B14F-4D97-AF65-F5344CB8AC3E}">
        <p14:creationId xmlns:p14="http://schemas.microsoft.com/office/powerpoint/2010/main" val="5249191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685" y="0"/>
            <a:ext cx="10874115" cy="839449"/>
          </a:xfrm>
        </p:spPr>
        <p:txBody>
          <a:bodyPr/>
          <a:lstStyle/>
          <a:p>
            <a:r>
              <a:t>Multiple levers for change</a:t>
            </a:r>
          </a:p>
        </p:txBody>
      </p:sp>
      <p:sp>
        <p:nvSpPr>
          <p:cNvPr id="3" name="Content Placeholder 2"/>
          <p:cNvSpPr>
            <a:spLocks noGrp="1"/>
          </p:cNvSpPr>
          <p:nvPr>
            <p:ph idx="1"/>
          </p:nvPr>
        </p:nvSpPr>
        <p:spPr>
          <a:xfrm>
            <a:off x="479685" y="931122"/>
            <a:ext cx="7466258" cy="5121252"/>
          </a:xfrm>
        </p:spPr>
        <p:txBody>
          <a:bodyPr>
            <a:normAutofit/>
          </a:bodyPr>
          <a:lstStyle/>
          <a:p>
            <a:pPr marL="0" indent="0">
              <a:buNone/>
            </a:pPr>
            <a:r>
              <a:rPr sz="1500"/>
              <a:t>Combining multiple levers and </a:t>
            </a:r>
            <a:r>
              <a:rPr lang="en-GB" sz="1500"/>
              <a:t>cross-cutting</a:t>
            </a:r>
            <a:r>
              <a:rPr sz="1500"/>
              <a:t> approaches is expected to be essential</a:t>
            </a:r>
            <a:r>
              <a:rPr lang="en-GB" sz="1500"/>
              <a:t> for systemic impact</a:t>
            </a:r>
            <a:r>
              <a:rPr sz="1500"/>
              <a:t>. Proposals should include one or several</a:t>
            </a:r>
            <a:r>
              <a:rPr lang="en-GB" sz="1500"/>
              <a:t>:</a:t>
            </a:r>
          </a:p>
          <a:p>
            <a:pPr marL="0" indent="0">
              <a:buNone/>
            </a:pPr>
            <a:endParaRPr sz="1500"/>
          </a:p>
          <a:p>
            <a:pPr lvl="1"/>
            <a:r>
              <a:rPr sz="1500" b="1"/>
              <a:t>Governance and policy – </a:t>
            </a:r>
            <a:r>
              <a:rPr sz="1500"/>
              <a:t>obstacles and opportunities in the policy and regulatory system, and what multi-level governance makes possible</a:t>
            </a:r>
            <a:endParaRPr lang="en-GB" sz="1500"/>
          </a:p>
          <a:p>
            <a:pPr lvl="1"/>
            <a:endParaRPr sz="1500"/>
          </a:p>
          <a:p>
            <a:pPr lvl="1"/>
            <a:r>
              <a:rPr sz="1500" b="1"/>
              <a:t>Participation, partnerships and engagement – </a:t>
            </a:r>
            <a:r>
              <a:rPr sz="1500"/>
              <a:t>most emissions sit beyond direct municipal control</a:t>
            </a:r>
            <a:endParaRPr lang="en-GB" sz="1500"/>
          </a:p>
          <a:p>
            <a:pPr lvl="1"/>
            <a:endParaRPr sz="1500"/>
          </a:p>
          <a:p>
            <a:pPr lvl="1"/>
            <a:r>
              <a:rPr sz="1500" b="1"/>
              <a:t>Procurement – </a:t>
            </a:r>
            <a:r>
              <a:rPr sz="1500"/>
              <a:t>aggregated purchasing power shaping markets and creating predictable demand</a:t>
            </a:r>
            <a:endParaRPr lang="en-GB" sz="1500"/>
          </a:p>
          <a:p>
            <a:pPr lvl="1"/>
            <a:endParaRPr sz="1500"/>
          </a:p>
          <a:p>
            <a:pPr lvl="1"/>
            <a:r>
              <a:rPr sz="1500" b="1" err="1"/>
              <a:t>Financ</a:t>
            </a:r>
            <a:r>
              <a:rPr lang="en-GB" sz="1500" b="1"/>
              <a:t>e</a:t>
            </a:r>
            <a:r>
              <a:rPr sz="1500" b="1"/>
              <a:t> and funding – </a:t>
            </a:r>
            <a:r>
              <a:rPr sz="1500"/>
              <a:t>structuring approaches that overcome recurring finance obstacles</a:t>
            </a:r>
            <a:endParaRPr lang="en-GB" sz="1500"/>
          </a:p>
          <a:p>
            <a:pPr lvl="1"/>
            <a:endParaRPr sz="1500"/>
          </a:p>
          <a:p>
            <a:pPr lvl="1"/>
            <a:r>
              <a:rPr lang="en-GB" sz="1500" b="1"/>
              <a:t>Data &amp; digitalisation – </a:t>
            </a:r>
            <a:r>
              <a:rPr lang="en-GB" sz="1500"/>
              <a:t>improving public services and platform for evidence informed decision-making and foresight </a:t>
            </a:r>
          </a:p>
          <a:p>
            <a:pPr lvl="1"/>
            <a:endParaRPr lang="en-GB" sz="1500"/>
          </a:p>
          <a:p>
            <a:pPr lvl="1"/>
            <a:r>
              <a:rPr lang="en-GB" sz="1500" b="1"/>
              <a:t>Capacities and capabilities – </a:t>
            </a:r>
            <a:r>
              <a:rPr lang="en-GB" sz="1500"/>
              <a:t>learning by doing to build better conditions for delivery and impact within your organisations and ecosystems</a:t>
            </a:r>
            <a:endParaRPr sz="1500"/>
          </a:p>
        </p:txBody>
      </p:sp>
      <p:pic>
        <p:nvPicPr>
          <p:cNvPr id="5" name="Google Shape;235;p28">
            <a:extLst>
              <a:ext uri="{FF2B5EF4-FFF2-40B4-BE49-F238E27FC236}">
                <a16:creationId xmlns:a16="http://schemas.microsoft.com/office/drawing/2014/main" id="{A13F2956-4F73-9DAB-44A1-DFFA5F745C73}"/>
              </a:ext>
            </a:extLst>
          </p:cNvPr>
          <p:cNvPicPr preferRelativeResize="0"/>
          <p:nvPr/>
        </p:nvPicPr>
        <p:blipFill rotWithShape="1">
          <a:blip r:embed="rId2">
            <a:alphaModFix/>
          </a:blip>
          <a:srcRect l="17660" t="7136" r="42865" b="5839"/>
          <a:stretch/>
        </p:blipFill>
        <p:spPr>
          <a:xfrm>
            <a:off x="8249056" y="526386"/>
            <a:ext cx="3209675" cy="565916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C15871-C3DC-E419-0C19-C53E13B10BF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463"/>
          <a:stretch>
            <a:fillRect/>
          </a:stretch>
        </p:blipFill>
        <p:spPr bwMode="auto">
          <a:xfrm>
            <a:off x="1187966" y="798514"/>
            <a:ext cx="9816067" cy="5040663"/>
          </a:xfrm>
          <a:prstGeom prst="rect">
            <a:avLst/>
          </a:prstGeom>
          <a:noFill/>
          <a:ln>
            <a:noFill/>
          </a:ln>
          <a:extLst>
            <a:ext uri="{53640926-AAD7-44D8-BBD7-CCE9431645EC}">
              <a14:shadowObscured xmlns:a14="http://schemas.microsoft.com/office/drawing/2010/main"/>
            </a:ext>
          </a:extLst>
        </p:spPr>
      </p:pic>
      <p:sp>
        <p:nvSpPr>
          <p:cNvPr id="5" name="Title 1"/>
          <p:cNvSpPr>
            <a:spLocks noGrp="1"/>
          </p:cNvSpPr>
          <p:nvPr>
            <p:ph type="title"/>
          </p:nvPr>
        </p:nvSpPr>
        <p:spPr>
          <a:xfrm>
            <a:off x="222354" y="86765"/>
            <a:ext cx="10515600" cy="651789"/>
          </a:xfrm>
        </p:spPr>
        <p:txBody>
          <a:bodyPr anchor="ctr">
            <a:noAutofit/>
          </a:bodyPr>
          <a:lstStyle/>
          <a:p>
            <a:r>
              <a:rPr sz="3600"/>
              <a:t>Impact pathways</a:t>
            </a:r>
          </a:p>
        </p:txBody>
      </p:sp>
      <p:sp>
        <p:nvSpPr>
          <p:cNvPr id="7" name="TextBox 6">
            <a:extLst>
              <a:ext uri="{FF2B5EF4-FFF2-40B4-BE49-F238E27FC236}">
                <a16:creationId xmlns:a16="http://schemas.microsoft.com/office/drawing/2014/main" id="{105F05CB-A4F5-5366-8852-44FBF5920391}"/>
              </a:ext>
            </a:extLst>
          </p:cNvPr>
          <p:cNvSpPr txBox="1"/>
          <p:nvPr/>
        </p:nvSpPr>
        <p:spPr>
          <a:xfrm>
            <a:off x="2653259" y="5930032"/>
            <a:ext cx="9538741" cy="923330"/>
          </a:xfrm>
          <a:prstGeom prst="rect">
            <a:avLst/>
          </a:prstGeom>
          <a:noFill/>
        </p:spPr>
        <p:txBody>
          <a:bodyPr wrap="square" rtlCol="0">
            <a:spAutoFit/>
          </a:bodyPr>
          <a:lstStyle/>
          <a:p>
            <a:pPr algn="ctr"/>
            <a:r>
              <a:rPr lang="en-GB" i="1"/>
              <a:t>Connected short- and medium-term outcomes unlocked through implementation; </a:t>
            </a:r>
          </a:p>
          <a:p>
            <a:pPr algn="ctr"/>
            <a:r>
              <a:rPr lang="en-GB" i="1"/>
              <a:t>Show how a city progresses from actions to long-term impacts and </a:t>
            </a:r>
          </a:p>
          <a:p>
            <a:pPr algn="ctr"/>
            <a:r>
              <a:rPr lang="en-GB" i="1"/>
              <a:t>how real-world change is expected to happen</a:t>
            </a:r>
          </a:p>
        </p:txBody>
      </p:sp>
    </p:spTree>
    <p:extLst>
      <p:ext uri="{BB962C8B-B14F-4D97-AF65-F5344CB8AC3E}">
        <p14:creationId xmlns:p14="http://schemas.microsoft.com/office/powerpoint/2010/main" val="2047060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3E59B-B49A-5285-EE68-1C8D881D8A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B00E01-B134-EEE5-FC62-E10363EB0FF7}"/>
              </a:ext>
            </a:extLst>
          </p:cNvPr>
          <p:cNvSpPr>
            <a:spLocks noGrp="1"/>
          </p:cNvSpPr>
          <p:nvPr>
            <p:ph type="title"/>
          </p:nvPr>
        </p:nvSpPr>
        <p:spPr>
          <a:xfrm>
            <a:off x="222353" y="0"/>
            <a:ext cx="10515600" cy="1325563"/>
          </a:xfrm>
        </p:spPr>
        <p:txBody>
          <a:bodyPr anchor="ctr">
            <a:normAutofit/>
          </a:bodyPr>
          <a:lstStyle/>
          <a:p>
            <a:r>
              <a:t>Impact pathways to measure progress</a:t>
            </a:r>
          </a:p>
        </p:txBody>
      </p:sp>
      <p:sp>
        <p:nvSpPr>
          <p:cNvPr id="3" name="Content Placeholder 2">
            <a:extLst>
              <a:ext uri="{FF2B5EF4-FFF2-40B4-BE49-F238E27FC236}">
                <a16:creationId xmlns:a16="http://schemas.microsoft.com/office/drawing/2014/main" id="{F70EA7DA-5D84-E97A-542A-57DA224C848D}"/>
              </a:ext>
            </a:extLst>
          </p:cNvPr>
          <p:cNvSpPr>
            <a:spLocks noGrp="1"/>
          </p:cNvSpPr>
          <p:nvPr>
            <p:ph sz="half" idx="1"/>
          </p:nvPr>
        </p:nvSpPr>
        <p:spPr>
          <a:xfrm>
            <a:off x="222353" y="1397338"/>
            <a:ext cx="5503889" cy="4493795"/>
          </a:xfrm>
        </p:spPr>
        <p:txBody>
          <a:bodyPr>
            <a:normAutofit/>
          </a:bodyPr>
          <a:lstStyle/>
          <a:p>
            <a:r>
              <a:rPr lang="en-GB" sz="1600" b="1"/>
              <a:t>Your pathway should show:</a:t>
            </a:r>
          </a:p>
          <a:p>
            <a:endParaRPr lang="en-GB" sz="1600" b="1"/>
          </a:p>
          <a:p>
            <a:pPr lvl="1"/>
            <a:r>
              <a:rPr lang="en-GB" sz="1600"/>
              <a:t>what success looks like in addressing systemic barriers within your challenge area</a:t>
            </a:r>
          </a:p>
          <a:p>
            <a:pPr lvl="1"/>
            <a:r>
              <a:rPr lang="en-GB" sz="1600"/>
              <a:t>clear assumptions, learning opportunities, and signals of change </a:t>
            </a:r>
          </a:p>
          <a:p>
            <a:pPr lvl="1"/>
            <a:r>
              <a:rPr lang="en-GB" sz="1600"/>
              <a:t>select the most appropriate indicators to measure, evidence and signal impact</a:t>
            </a:r>
          </a:p>
          <a:p>
            <a:pPr lvl="1"/>
            <a:r>
              <a:rPr lang="en-GB" sz="1600"/>
              <a:t>how results contribute to wider deployment, replicable knowledge, scaling and institutional adoption</a:t>
            </a:r>
          </a:p>
          <a:p>
            <a:endParaRPr lang="en-GB" sz="1600"/>
          </a:p>
          <a:p>
            <a:r>
              <a:rPr lang="en-GB" sz="1600" b="1">
                <a:highlight>
                  <a:srgbClr val="FFFF00"/>
                </a:highlight>
              </a:rPr>
              <a:t>ECT2 Impact Framework </a:t>
            </a:r>
            <a:r>
              <a:rPr lang="en-GB" sz="1600"/>
              <a:t>provides the structure for how that change will be monitored, evidenced and reported</a:t>
            </a:r>
          </a:p>
          <a:p>
            <a:endParaRPr lang="en-GB" sz="1600"/>
          </a:p>
          <a:p>
            <a:r>
              <a:rPr lang="en-GB" sz="1600" b="1"/>
              <a:t>MEL Info Session in detail on </a:t>
            </a:r>
            <a:r>
              <a:rPr lang="en-GB" sz="1600" b="1">
                <a:highlight>
                  <a:srgbClr val="FFFF00"/>
                </a:highlight>
              </a:rPr>
              <a:t>9th October.</a:t>
            </a:r>
          </a:p>
        </p:txBody>
      </p:sp>
      <p:pic>
        <p:nvPicPr>
          <p:cNvPr id="4" name="Picture 3">
            <a:extLst>
              <a:ext uri="{FF2B5EF4-FFF2-40B4-BE49-F238E27FC236}">
                <a16:creationId xmlns:a16="http://schemas.microsoft.com/office/drawing/2014/main" id="{7980CA3C-CB4D-5625-9E77-687F789EB97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463"/>
          <a:stretch>
            <a:fillRect/>
          </a:stretch>
        </p:blipFill>
        <p:spPr bwMode="auto">
          <a:xfrm>
            <a:off x="5734144" y="1933731"/>
            <a:ext cx="6354172" cy="326294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861919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10;&#10;Description automatically generated">
            <a:extLst>
              <a:ext uri="{FF2B5EF4-FFF2-40B4-BE49-F238E27FC236}">
                <a16:creationId xmlns:a16="http://schemas.microsoft.com/office/drawing/2014/main" id="{58F5B679-358F-D5CD-2420-07DE503A7F81}"/>
              </a:ext>
            </a:extLst>
          </p:cNvPr>
          <p:cNvPicPr>
            <a:picLocks noChangeAspect="1"/>
          </p:cNvPicPr>
          <p:nvPr/>
        </p:nvPicPr>
        <p:blipFill>
          <a:blip r:embed="rId2"/>
          <a:stretch>
            <a:fillRect/>
          </a:stretch>
        </p:blipFill>
        <p:spPr>
          <a:xfrm>
            <a:off x="4110480" y="2475075"/>
            <a:ext cx="8081520" cy="3679273"/>
          </a:xfrm>
          <a:prstGeom prst="rect">
            <a:avLst/>
          </a:prstGeom>
        </p:spPr>
      </p:pic>
      <p:sp>
        <p:nvSpPr>
          <p:cNvPr id="2" name="Title 1"/>
          <p:cNvSpPr>
            <a:spLocks noGrp="1"/>
          </p:cNvSpPr>
          <p:nvPr>
            <p:ph type="title"/>
          </p:nvPr>
        </p:nvSpPr>
        <p:spPr>
          <a:xfrm>
            <a:off x="343524" y="1"/>
            <a:ext cx="10515600" cy="1119532"/>
          </a:xfrm>
        </p:spPr>
        <p:txBody>
          <a:bodyPr/>
          <a:lstStyle/>
          <a:p>
            <a:r>
              <a:t>MEL and Collective Sensemaking</a:t>
            </a:r>
          </a:p>
        </p:txBody>
      </p:sp>
      <p:sp>
        <p:nvSpPr>
          <p:cNvPr id="3" name="Content Placeholder 2"/>
          <p:cNvSpPr>
            <a:spLocks noGrp="1"/>
          </p:cNvSpPr>
          <p:nvPr>
            <p:ph idx="1"/>
          </p:nvPr>
        </p:nvSpPr>
        <p:spPr>
          <a:xfrm>
            <a:off x="209862" y="1049310"/>
            <a:ext cx="8081520" cy="4024142"/>
          </a:xfrm>
        </p:spPr>
        <p:txBody>
          <a:bodyPr/>
          <a:lstStyle/>
          <a:p>
            <a:r>
              <a:rPr lang="en-GB" sz="1500" b="1"/>
              <a:t>Monitoring, Evaluation, Learning (MEL) </a:t>
            </a:r>
            <a:r>
              <a:rPr sz="1500"/>
              <a:t>is a core delivery </a:t>
            </a:r>
            <a:r>
              <a:rPr lang="en-GB" sz="1500"/>
              <a:t>and improvement </a:t>
            </a:r>
            <a:r>
              <a:rPr sz="1500"/>
              <a:t>mechanism, not only an accountability requirement. It helps cities evidence observable change, remove blockers and </a:t>
            </a:r>
            <a:r>
              <a:rPr lang="en-GB" sz="1500"/>
              <a:t>enable</a:t>
            </a:r>
            <a:r>
              <a:rPr sz="1500"/>
              <a:t> </a:t>
            </a:r>
            <a:r>
              <a:rPr sz="1500" err="1"/>
              <a:t>scal</a:t>
            </a:r>
            <a:r>
              <a:rPr lang="en-GB" sz="1500" err="1"/>
              <a:t>ing</a:t>
            </a:r>
            <a:r>
              <a:rPr lang="en-GB" sz="1500"/>
              <a:t> &amp; replication</a:t>
            </a:r>
            <a:r>
              <a:rPr sz="1500"/>
              <a:t>.</a:t>
            </a:r>
          </a:p>
          <a:p>
            <a:r>
              <a:rPr sz="1500"/>
              <a:t>Proposals include </a:t>
            </a:r>
            <a:r>
              <a:rPr sz="1500" b="1"/>
              <a:t>an Impact Framework: </a:t>
            </a:r>
            <a:r>
              <a:rPr sz="1500"/>
              <a:t>intended </a:t>
            </a:r>
            <a:r>
              <a:rPr lang="en-GB" sz="1500"/>
              <a:t>O</a:t>
            </a:r>
            <a:r>
              <a:rPr sz="1500" err="1"/>
              <a:t>utcomes</a:t>
            </a:r>
            <a:r>
              <a:rPr sz="1500"/>
              <a:t>, </a:t>
            </a:r>
            <a:r>
              <a:rPr lang="en-GB" sz="1500"/>
              <a:t>Signals of Change, </a:t>
            </a:r>
            <a:r>
              <a:rPr sz="1500"/>
              <a:t>indicator selection</a:t>
            </a:r>
            <a:r>
              <a:rPr lang="en-GB" sz="1500"/>
              <a:t> and metrics for measurement</a:t>
            </a:r>
          </a:p>
          <a:p>
            <a:r>
              <a:rPr lang="en-GB" sz="1500" b="1"/>
              <a:t>Quantitative </a:t>
            </a:r>
            <a:r>
              <a:rPr sz="1500" b="1"/>
              <a:t>Indicators</a:t>
            </a:r>
            <a:r>
              <a:rPr lang="en-GB" sz="1500" b="1"/>
              <a:t> of </a:t>
            </a:r>
            <a:r>
              <a:rPr lang="en-GB" sz="1500" b="1" err="1"/>
              <a:t>tw</a:t>
            </a:r>
            <a:r>
              <a:rPr sz="1500" b="1"/>
              <a:t>o </a:t>
            </a:r>
            <a:r>
              <a:rPr lang="en-GB" sz="1500" b="1"/>
              <a:t>types:</a:t>
            </a:r>
            <a:r>
              <a:rPr sz="1500" b="1"/>
              <a:t> </a:t>
            </a:r>
            <a:r>
              <a:rPr sz="1500"/>
              <a:t>mandatory </a:t>
            </a:r>
            <a:r>
              <a:rPr sz="1500" err="1"/>
              <a:t>standardised</a:t>
            </a:r>
            <a:r>
              <a:rPr sz="1500"/>
              <a:t> GHG and co-benefit indicators selected from the </a:t>
            </a:r>
            <a:r>
              <a:rPr sz="1500" b="1"/>
              <a:t>ECT2 Indicator Set</a:t>
            </a:r>
            <a:r>
              <a:rPr sz="1500"/>
              <a:t> (45 indicators: 12 GHG, 33 co-benefits), plus optional </a:t>
            </a:r>
            <a:r>
              <a:rPr sz="1500" err="1"/>
              <a:t>customised</a:t>
            </a:r>
            <a:r>
              <a:rPr sz="1500"/>
              <a:t> indicators of your own.</a:t>
            </a:r>
          </a:p>
          <a:p>
            <a:r>
              <a:rPr sz="1500"/>
              <a:t>Up to four </a:t>
            </a:r>
            <a:r>
              <a:rPr lang="en-US" sz="1500" b="1"/>
              <a:t>Collective Sensemaking</a:t>
            </a:r>
            <a:r>
              <a:rPr sz="1500"/>
              <a:t> rounds are planned, one in</a:t>
            </a:r>
            <a:r>
              <a:rPr lang="en-GB" sz="1500"/>
              <a:t>-</a:t>
            </a:r>
            <a:r>
              <a:rPr sz="1500"/>
              <a:t>person</a:t>
            </a:r>
            <a:r>
              <a:rPr lang="en-GB" sz="1500"/>
              <a:t> event</a:t>
            </a:r>
            <a:r>
              <a:rPr sz="1500"/>
              <a:t>. </a:t>
            </a:r>
            <a:r>
              <a:rPr lang="en-GB" sz="1500"/>
              <a:t>       </a:t>
            </a:r>
            <a:r>
              <a:rPr sz="1500"/>
              <a:t>Budget </a:t>
            </a:r>
            <a:r>
              <a:rPr lang="en-GB" sz="1500"/>
              <a:t>will be available </a:t>
            </a:r>
            <a:r>
              <a:rPr sz="1500"/>
              <a:t>for the travel.</a:t>
            </a:r>
          </a:p>
          <a:p>
            <a:r>
              <a:rPr sz="1500"/>
              <a:t>Indicators and outcomes are a starting point, not frozen – they can be refined during grant agreement </a:t>
            </a:r>
            <a:r>
              <a:rPr lang="en-GB" sz="1500"/>
              <a:t>prep</a:t>
            </a:r>
            <a:r>
              <a:rPr sz="1500"/>
              <a:t>. </a:t>
            </a:r>
            <a:endParaRPr lang="en-GB" sz="1500"/>
          </a:p>
          <a:p>
            <a:r>
              <a:rPr lang="en-GB" sz="1500" b="1">
                <a:highlight>
                  <a:srgbClr val="FFFF00"/>
                </a:highlight>
              </a:rPr>
              <a:t>Full detail in MEL Info Session on 9th October.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Timeline and Key information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ditable title"/>
          <p:cNvSpPr txBox="1"/>
          <p:nvPr/>
        </p:nvSpPr>
        <p:spPr>
          <a:xfrm>
            <a:off x="502920" y="692362"/>
            <a:ext cx="9784080" cy="603504"/>
          </a:xfrm>
          <a:prstGeom prst="rect">
            <a:avLst/>
          </a:prstGeom>
          <a:noFill/>
        </p:spPr>
        <p:txBody>
          <a:bodyPr wrap="square" lIns="0" tIns="0" rIns="0" bIns="0" anchor="t">
            <a:spAutoFit/>
          </a:bodyPr>
          <a:lstStyle/>
          <a:p>
            <a:pPr algn="l">
              <a:lnSpc>
                <a:spcPct val="100000"/>
              </a:lnSpc>
              <a:spcBef>
                <a:spcPts val="0"/>
              </a:spcBef>
              <a:spcAft>
                <a:spcPts val="0"/>
              </a:spcAft>
            </a:pPr>
            <a:r>
              <a:rPr sz="3500" b="1">
                <a:solidFill>
                  <a:srgbClr val="0D5364"/>
                </a:solidFill>
                <a:latin typeface="Arial"/>
              </a:rPr>
              <a:t>The call at a glance</a:t>
            </a:r>
          </a:p>
        </p:txBody>
      </p:sp>
      <p:sp>
        <p:nvSpPr>
          <p:cNvPr id="10" name="Box bg"/>
          <p:cNvSpPr/>
          <p:nvPr/>
        </p:nvSpPr>
        <p:spPr>
          <a:xfrm>
            <a:off x="502920" y="1664765"/>
            <a:ext cx="11186160" cy="620000"/>
          </a:xfrm>
          <a:prstGeom prst="roundRect">
            <a:avLst>
              <a:gd name="adj" fmla="val 5000"/>
            </a:avLst>
          </a:prstGeom>
          <a:solidFill>
            <a:srgbClr val="EAF3F3"/>
          </a:solidFill>
          <a:ln>
            <a:noFill/>
          </a:ln>
        </p:spPr>
        <p:txBody>
          <a:bodyPr wrap="square" rtlCol="0" anchor="ctr"/>
          <a:lstStyle/>
          <a:p>
            <a:pPr algn="ctr"/>
            <a:endParaRPr sz="1400"/>
          </a:p>
        </p:txBody>
      </p:sp>
      <p:sp>
        <p:nvSpPr>
          <p:cNvPr id="11" name="Text"/>
          <p:cNvSpPr txBox="1"/>
          <p:nvPr/>
        </p:nvSpPr>
        <p:spPr>
          <a:xfrm>
            <a:off x="502920" y="1664765"/>
            <a:ext cx="11186160" cy="620000"/>
          </a:xfrm>
          <a:prstGeom prst="rect">
            <a:avLst/>
          </a:prstGeom>
          <a:noFill/>
        </p:spPr>
        <p:txBody>
          <a:bodyPr wrap="square" lIns="180000" tIns="120000" rIns="180000" bIns="120000" anchor="ctr">
            <a:noAutofit/>
          </a:bodyPr>
          <a:lstStyle/>
          <a:p>
            <a:pPr algn="ctr">
              <a:lnSpc>
                <a:spcPct val="110000"/>
              </a:lnSpc>
              <a:spcBef>
                <a:spcPts val="0"/>
              </a:spcBef>
              <a:spcAft>
                <a:spcPts val="150"/>
              </a:spcAft>
            </a:pPr>
            <a:r>
              <a:rPr sz="1400" b="1">
                <a:solidFill>
                  <a:srgbClr val="8FAE00"/>
                </a:solidFill>
                <a:latin typeface="Arial"/>
              </a:rPr>
              <a:t>CALL IDENTITY</a:t>
            </a:r>
          </a:p>
          <a:p>
            <a:pPr algn="ctr">
              <a:lnSpc>
                <a:spcPct val="110000"/>
              </a:lnSpc>
              <a:spcBef>
                <a:spcPts val="0"/>
              </a:spcBef>
              <a:spcAft>
                <a:spcPts val="0"/>
              </a:spcAft>
            </a:pPr>
            <a:r>
              <a:rPr sz="1400" b="1">
                <a:solidFill>
                  <a:srgbClr val="0D5364"/>
                </a:solidFill>
                <a:latin typeface="Arial"/>
              </a:rPr>
              <a:t>NZC-SGA3-HE-202608</a:t>
            </a:r>
            <a:r>
              <a:rPr sz="1400" b="0">
                <a:solidFill>
                  <a:srgbClr val="242424"/>
                </a:solidFill>
                <a:latin typeface="Arial"/>
              </a:rPr>
              <a:t>   ·   Horizon Europe Grant Agreement 101261829 (SGA3-NZC)</a:t>
            </a:r>
          </a:p>
        </p:txBody>
      </p:sp>
      <p:sp>
        <p:nvSpPr>
          <p:cNvPr id="12" name="Box bg"/>
          <p:cNvSpPr/>
          <p:nvPr/>
        </p:nvSpPr>
        <p:spPr>
          <a:xfrm>
            <a:off x="502920" y="2434765"/>
            <a:ext cx="3628720" cy="1350000"/>
          </a:xfrm>
          <a:prstGeom prst="roundRect">
            <a:avLst>
              <a:gd name="adj" fmla="val 5000"/>
            </a:avLst>
          </a:prstGeom>
          <a:solidFill>
            <a:srgbClr val="F7FAFA"/>
          </a:solidFill>
          <a:ln>
            <a:noFill/>
          </a:ln>
        </p:spPr>
        <p:txBody>
          <a:bodyPr wrap="square" rtlCol="0" anchor="ctr"/>
          <a:lstStyle/>
          <a:p>
            <a:pPr algn="ctr"/>
            <a:endParaRPr sz="1400"/>
          </a:p>
        </p:txBody>
      </p:sp>
      <p:sp>
        <p:nvSpPr>
          <p:cNvPr id="13" name="Text"/>
          <p:cNvSpPr txBox="1"/>
          <p:nvPr/>
        </p:nvSpPr>
        <p:spPr>
          <a:xfrm>
            <a:off x="502920" y="2434765"/>
            <a:ext cx="3628720" cy="1350000"/>
          </a:xfrm>
          <a:prstGeom prst="rect">
            <a:avLst/>
          </a:prstGeom>
          <a:noFill/>
        </p:spPr>
        <p:txBody>
          <a:bodyPr wrap="square" lIns="180000" tIns="120000" rIns="180000" bIns="120000" anchor="ctr">
            <a:normAutofit/>
          </a:bodyPr>
          <a:lstStyle/>
          <a:p>
            <a:pPr algn="ctr">
              <a:lnSpc>
                <a:spcPct val="110000"/>
              </a:lnSpc>
              <a:spcBef>
                <a:spcPts val="0"/>
              </a:spcBef>
              <a:spcAft>
                <a:spcPts val="180"/>
              </a:spcAft>
            </a:pPr>
            <a:r>
              <a:rPr sz="1400" b="1">
                <a:solidFill>
                  <a:srgbClr val="8FAE00"/>
                </a:solidFill>
                <a:latin typeface="Arial"/>
              </a:rPr>
              <a:t>OPENS</a:t>
            </a:r>
          </a:p>
          <a:p>
            <a:pPr algn="ctr">
              <a:lnSpc>
                <a:spcPct val="110000"/>
              </a:lnSpc>
              <a:spcBef>
                <a:spcPts val="0"/>
              </a:spcBef>
              <a:spcAft>
                <a:spcPts val="0"/>
              </a:spcAft>
            </a:pPr>
            <a:r>
              <a:rPr sz="1400" b="1">
                <a:solidFill>
                  <a:srgbClr val="0D5364"/>
                </a:solidFill>
                <a:latin typeface="Arial"/>
              </a:rPr>
              <a:t>31 August 2026, 12.00 CET</a:t>
            </a:r>
          </a:p>
        </p:txBody>
      </p:sp>
      <p:sp>
        <p:nvSpPr>
          <p:cNvPr id="14" name="Box bg"/>
          <p:cNvSpPr/>
          <p:nvPr/>
        </p:nvSpPr>
        <p:spPr>
          <a:xfrm>
            <a:off x="4281640" y="2434765"/>
            <a:ext cx="3628720" cy="1350000"/>
          </a:xfrm>
          <a:prstGeom prst="roundRect">
            <a:avLst>
              <a:gd name="adj" fmla="val 5000"/>
            </a:avLst>
          </a:prstGeom>
          <a:solidFill>
            <a:srgbClr val="F7FAFA"/>
          </a:solidFill>
          <a:ln>
            <a:noFill/>
          </a:ln>
        </p:spPr>
        <p:txBody>
          <a:bodyPr wrap="square" rtlCol="0" anchor="ctr"/>
          <a:lstStyle/>
          <a:p>
            <a:pPr algn="ctr"/>
            <a:endParaRPr sz="1400"/>
          </a:p>
        </p:txBody>
      </p:sp>
      <p:sp>
        <p:nvSpPr>
          <p:cNvPr id="15" name="Text"/>
          <p:cNvSpPr txBox="1"/>
          <p:nvPr/>
        </p:nvSpPr>
        <p:spPr>
          <a:xfrm>
            <a:off x="4281640" y="2434765"/>
            <a:ext cx="3628720" cy="1350000"/>
          </a:xfrm>
          <a:prstGeom prst="rect">
            <a:avLst/>
          </a:prstGeom>
          <a:noFill/>
        </p:spPr>
        <p:txBody>
          <a:bodyPr wrap="square" lIns="180000" tIns="120000" rIns="180000" bIns="120000" anchor="ctr">
            <a:normAutofit/>
          </a:bodyPr>
          <a:lstStyle/>
          <a:p>
            <a:pPr algn="ctr">
              <a:lnSpc>
                <a:spcPct val="110000"/>
              </a:lnSpc>
              <a:spcBef>
                <a:spcPts val="0"/>
              </a:spcBef>
              <a:spcAft>
                <a:spcPts val="180"/>
              </a:spcAft>
            </a:pPr>
            <a:r>
              <a:rPr sz="1400" b="1">
                <a:solidFill>
                  <a:srgbClr val="8FAE00"/>
                </a:solidFill>
                <a:latin typeface="Arial"/>
              </a:rPr>
              <a:t>DEADLINE</a:t>
            </a:r>
          </a:p>
          <a:p>
            <a:pPr algn="ctr">
              <a:lnSpc>
                <a:spcPct val="110000"/>
              </a:lnSpc>
              <a:spcBef>
                <a:spcPts val="0"/>
              </a:spcBef>
              <a:spcAft>
                <a:spcPts val="180"/>
              </a:spcAft>
            </a:pPr>
            <a:r>
              <a:rPr sz="1400" b="1">
                <a:solidFill>
                  <a:srgbClr val="0D5364"/>
                </a:solidFill>
                <a:latin typeface="Arial"/>
              </a:rPr>
              <a:t>3 December 2026, 12.00 CET</a:t>
            </a:r>
          </a:p>
          <a:p>
            <a:pPr algn="ctr">
              <a:lnSpc>
                <a:spcPct val="110000"/>
              </a:lnSpc>
              <a:spcBef>
                <a:spcPts val="0"/>
              </a:spcBef>
              <a:spcAft>
                <a:spcPts val="0"/>
              </a:spcAft>
            </a:pPr>
            <a:r>
              <a:rPr sz="1400" b="0" i="1">
                <a:solidFill>
                  <a:srgbClr val="5A5A5A"/>
                </a:solidFill>
                <a:latin typeface="Arial"/>
              </a:rPr>
              <a:t>No late or out-of-system submissions; no modification after submission</a:t>
            </a:r>
          </a:p>
        </p:txBody>
      </p:sp>
      <p:sp>
        <p:nvSpPr>
          <p:cNvPr id="16" name="Box bg"/>
          <p:cNvSpPr/>
          <p:nvPr/>
        </p:nvSpPr>
        <p:spPr>
          <a:xfrm>
            <a:off x="8060360" y="2434765"/>
            <a:ext cx="3628720" cy="1350000"/>
          </a:xfrm>
          <a:prstGeom prst="roundRect">
            <a:avLst>
              <a:gd name="adj" fmla="val 5000"/>
            </a:avLst>
          </a:prstGeom>
          <a:solidFill>
            <a:srgbClr val="F7FAFA"/>
          </a:solidFill>
          <a:ln>
            <a:noFill/>
          </a:ln>
        </p:spPr>
        <p:txBody>
          <a:bodyPr wrap="square" rtlCol="0" anchor="ctr"/>
          <a:lstStyle/>
          <a:p>
            <a:pPr algn="ctr"/>
            <a:endParaRPr sz="1400"/>
          </a:p>
        </p:txBody>
      </p:sp>
      <p:sp>
        <p:nvSpPr>
          <p:cNvPr id="17" name="Text"/>
          <p:cNvSpPr txBox="1"/>
          <p:nvPr/>
        </p:nvSpPr>
        <p:spPr>
          <a:xfrm>
            <a:off x="8060360" y="2434765"/>
            <a:ext cx="3628720" cy="1350000"/>
          </a:xfrm>
          <a:prstGeom prst="rect">
            <a:avLst/>
          </a:prstGeom>
          <a:noFill/>
        </p:spPr>
        <p:txBody>
          <a:bodyPr wrap="square" lIns="180000" tIns="120000" rIns="180000" bIns="120000" anchor="ctr">
            <a:normAutofit/>
          </a:bodyPr>
          <a:lstStyle/>
          <a:p>
            <a:pPr algn="ctr">
              <a:lnSpc>
                <a:spcPct val="110000"/>
              </a:lnSpc>
              <a:spcBef>
                <a:spcPts val="0"/>
              </a:spcBef>
              <a:spcAft>
                <a:spcPts val="180"/>
              </a:spcAft>
            </a:pPr>
            <a:r>
              <a:rPr sz="1400" b="1">
                <a:solidFill>
                  <a:srgbClr val="8FAE00"/>
                </a:solidFill>
                <a:latin typeface="Arial"/>
              </a:rPr>
              <a:t>BUDGET</a:t>
            </a:r>
          </a:p>
          <a:p>
            <a:pPr algn="ctr">
              <a:lnSpc>
                <a:spcPct val="110000"/>
              </a:lnSpc>
              <a:spcBef>
                <a:spcPts val="0"/>
              </a:spcBef>
              <a:spcAft>
                <a:spcPts val="180"/>
              </a:spcAft>
            </a:pPr>
            <a:r>
              <a:rPr sz="1400" b="1">
                <a:solidFill>
                  <a:srgbClr val="0D5364"/>
                </a:solidFill>
                <a:latin typeface="Arial"/>
              </a:rPr>
              <a:t>€8 million total</a:t>
            </a:r>
          </a:p>
          <a:p>
            <a:pPr algn="ctr">
              <a:lnSpc>
                <a:spcPct val="110000"/>
              </a:lnSpc>
              <a:spcBef>
                <a:spcPts val="0"/>
              </a:spcBef>
              <a:spcAft>
                <a:spcPts val="0"/>
              </a:spcAft>
            </a:pPr>
            <a:r>
              <a:rPr sz="1400" b="0" i="1">
                <a:solidFill>
                  <a:srgbClr val="5A5A5A"/>
                </a:solidFill>
                <a:latin typeface="Arial"/>
              </a:rPr>
              <a:t>Subgrants: €500,000 – €1,500,000</a:t>
            </a:r>
          </a:p>
        </p:txBody>
      </p:sp>
      <p:sp>
        <p:nvSpPr>
          <p:cNvPr id="18" name="Box bg"/>
          <p:cNvSpPr/>
          <p:nvPr/>
        </p:nvSpPr>
        <p:spPr>
          <a:xfrm>
            <a:off x="502920" y="3934765"/>
            <a:ext cx="3628720" cy="1350000"/>
          </a:xfrm>
          <a:prstGeom prst="roundRect">
            <a:avLst>
              <a:gd name="adj" fmla="val 5000"/>
            </a:avLst>
          </a:prstGeom>
          <a:solidFill>
            <a:srgbClr val="F7FAFA"/>
          </a:solidFill>
          <a:ln>
            <a:noFill/>
          </a:ln>
        </p:spPr>
        <p:txBody>
          <a:bodyPr wrap="square" rtlCol="0" anchor="ctr"/>
          <a:lstStyle/>
          <a:p>
            <a:pPr algn="ctr"/>
            <a:endParaRPr sz="1400"/>
          </a:p>
        </p:txBody>
      </p:sp>
      <p:sp>
        <p:nvSpPr>
          <p:cNvPr id="19" name="Text"/>
          <p:cNvSpPr txBox="1"/>
          <p:nvPr/>
        </p:nvSpPr>
        <p:spPr>
          <a:xfrm>
            <a:off x="502920" y="3934765"/>
            <a:ext cx="3628720" cy="1350000"/>
          </a:xfrm>
          <a:prstGeom prst="rect">
            <a:avLst/>
          </a:prstGeom>
          <a:noFill/>
        </p:spPr>
        <p:txBody>
          <a:bodyPr wrap="square" lIns="180000" tIns="120000" rIns="180000" bIns="120000" anchor="ctr">
            <a:normAutofit/>
          </a:bodyPr>
          <a:lstStyle/>
          <a:p>
            <a:pPr algn="ctr">
              <a:lnSpc>
                <a:spcPct val="110000"/>
              </a:lnSpc>
              <a:spcBef>
                <a:spcPts val="0"/>
              </a:spcBef>
              <a:spcAft>
                <a:spcPts val="180"/>
              </a:spcAft>
            </a:pPr>
            <a:r>
              <a:rPr sz="1400" b="1">
                <a:solidFill>
                  <a:srgbClr val="8FAE00"/>
                </a:solidFill>
                <a:latin typeface="Arial"/>
              </a:rPr>
              <a:t>DURATION</a:t>
            </a:r>
          </a:p>
          <a:p>
            <a:pPr algn="ctr">
              <a:lnSpc>
                <a:spcPct val="110000"/>
              </a:lnSpc>
              <a:spcBef>
                <a:spcPts val="0"/>
              </a:spcBef>
              <a:spcAft>
                <a:spcPts val="180"/>
              </a:spcAft>
            </a:pPr>
            <a:r>
              <a:rPr sz="1400" b="1">
                <a:solidFill>
                  <a:srgbClr val="0D5364"/>
                </a:solidFill>
                <a:latin typeface="Arial"/>
              </a:rPr>
              <a:t>22 months</a:t>
            </a:r>
          </a:p>
          <a:p>
            <a:pPr algn="ctr">
              <a:lnSpc>
                <a:spcPct val="110000"/>
              </a:lnSpc>
              <a:spcBef>
                <a:spcPts val="0"/>
              </a:spcBef>
              <a:spcAft>
                <a:spcPts val="0"/>
              </a:spcAft>
            </a:pPr>
            <a:r>
              <a:rPr sz="1400" b="0" i="1">
                <a:solidFill>
                  <a:srgbClr val="5A5A5A"/>
                </a:solidFill>
                <a:latin typeface="Arial"/>
              </a:rPr>
              <a:t>April 2027 – January 2029</a:t>
            </a:r>
          </a:p>
        </p:txBody>
      </p:sp>
      <p:sp>
        <p:nvSpPr>
          <p:cNvPr id="20" name="Box bg"/>
          <p:cNvSpPr/>
          <p:nvPr/>
        </p:nvSpPr>
        <p:spPr>
          <a:xfrm>
            <a:off x="4281640" y="3934765"/>
            <a:ext cx="3628720" cy="1350000"/>
          </a:xfrm>
          <a:prstGeom prst="roundRect">
            <a:avLst>
              <a:gd name="adj" fmla="val 5000"/>
            </a:avLst>
          </a:prstGeom>
          <a:solidFill>
            <a:srgbClr val="F7FAFA"/>
          </a:solidFill>
          <a:ln>
            <a:noFill/>
          </a:ln>
        </p:spPr>
        <p:txBody>
          <a:bodyPr wrap="square" rtlCol="0" anchor="ctr"/>
          <a:lstStyle/>
          <a:p>
            <a:pPr algn="ctr"/>
            <a:endParaRPr sz="1400"/>
          </a:p>
        </p:txBody>
      </p:sp>
      <p:sp>
        <p:nvSpPr>
          <p:cNvPr id="21" name="Text"/>
          <p:cNvSpPr txBox="1"/>
          <p:nvPr/>
        </p:nvSpPr>
        <p:spPr>
          <a:xfrm>
            <a:off x="4281640" y="3934765"/>
            <a:ext cx="3628720" cy="1350000"/>
          </a:xfrm>
          <a:prstGeom prst="rect">
            <a:avLst/>
          </a:prstGeom>
          <a:noFill/>
        </p:spPr>
        <p:txBody>
          <a:bodyPr wrap="square" lIns="180000" tIns="120000" rIns="180000" bIns="120000" anchor="ctr">
            <a:normAutofit/>
          </a:bodyPr>
          <a:lstStyle/>
          <a:p>
            <a:pPr algn="ctr">
              <a:lnSpc>
                <a:spcPct val="110000"/>
              </a:lnSpc>
              <a:spcBef>
                <a:spcPts val="0"/>
              </a:spcBef>
              <a:spcAft>
                <a:spcPts val="180"/>
              </a:spcAft>
            </a:pPr>
            <a:r>
              <a:rPr sz="1400" b="1">
                <a:solidFill>
                  <a:srgbClr val="8FAE00"/>
                </a:solidFill>
                <a:latin typeface="Arial"/>
              </a:rPr>
              <a:t>LANGUAGE</a:t>
            </a:r>
          </a:p>
          <a:p>
            <a:pPr algn="ctr">
              <a:lnSpc>
                <a:spcPct val="110000"/>
              </a:lnSpc>
              <a:spcBef>
                <a:spcPts val="0"/>
              </a:spcBef>
              <a:spcAft>
                <a:spcPts val="180"/>
              </a:spcAft>
            </a:pPr>
            <a:r>
              <a:rPr sz="1400" b="1">
                <a:solidFill>
                  <a:srgbClr val="0D5364"/>
                </a:solidFill>
                <a:latin typeface="Arial"/>
              </a:rPr>
              <a:t>English</a:t>
            </a:r>
          </a:p>
          <a:p>
            <a:pPr algn="ctr">
              <a:lnSpc>
                <a:spcPct val="110000"/>
              </a:lnSpc>
              <a:spcBef>
                <a:spcPts val="0"/>
              </a:spcBef>
              <a:spcAft>
                <a:spcPts val="0"/>
              </a:spcAft>
            </a:pPr>
            <a:r>
              <a:rPr sz="1400" b="0" i="1">
                <a:solidFill>
                  <a:srgbClr val="5A5A5A"/>
                </a:solidFill>
                <a:latin typeface="Arial"/>
              </a:rPr>
              <a:t>Supporting docs may use local language + English summary</a:t>
            </a:r>
          </a:p>
        </p:txBody>
      </p:sp>
      <p:sp>
        <p:nvSpPr>
          <p:cNvPr id="22" name="Box bg"/>
          <p:cNvSpPr/>
          <p:nvPr/>
        </p:nvSpPr>
        <p:spPr>
          <a:xfrm>
            <a:off x="8060360" y="3934765"/>
            <a:ext cx="3628720" cy="1350000"/>
          </a:xfrm>
          <a:prstGeom prst="roundRect">
            <a:avLst>
              <a:gd name="adj" fmla="val 5000"/>
            </a:avLst>
          </a:prstGeom>
          <a:solidFill>
            <a:srgbClr val="F7FAFA"/>
          </a:solidFill>
          <a:ln>
            <a:noFill/>
          </a:ln>
        </p:spPr>
        <p:txBody>
          <a:bodyPr wrap="square" rtlCol="0" anchor="ctr"/>
          <a:lstStyle/>
          <a:p>
            <a:pPr algn="ctr"/>
            <a:endParaRPr sz="1400"/>
          </a:p>
        </p:txBody>
      </p:sp>
      <p:sp>
        <p:nvSpPr>
          <p:cNvPr id="23" name="Text"/>
          <p:cNvSpPr txBox="1"/>
          <p:nvPr/>
        </p:nvSpPr>
        <p:spPr>
          <a:xfrm>
            <a:off x="8060360" y="3934765"/>
            <a:ext cx="3628720" cy="1350000"/>
          </a:xfrm>
          <a:prstGeom prst="rect">
            <a:avLst/>
          </a:prstGeom>
          <a:noFill/>
        </p:spPr>
        <p:txBody>
          <a:bodyPr wrap="square" lIns="180000" tIns="120000" rIns="180000" bIns="120000" anchor="ctr">
            <a:noAutofit/>
          </a:bodyPr>
          <a:lstStyle/>
          <a:p>
            <a:pPr algn="ctr">
              <a:lnSpc>
                <a:spcPct val="110000"/>
              </a:lnSpc>
              <a:spcBef>
                <a:spcPts val="0"/>
              </a:spcBef>
              <a:spcAft>
                <a:spcPts val="180"/>
              </a:spcAft>
            </a:pPr>
            <a:r>
              <a:rPr sz="1400" b="1">
                <a:solidFill>
                  <a:srgbClr val="8FAE00"/>
                </a:solidFill>
                <a:latin typeface="Arial"/>
              </a:rPr>
              <a:t>AI USE</a:t>
            </a:r>
          </a:p>
          <a:p>
            <a:pPr algn="ctr">
              <a:lnSpc>
                <a:spcPct val="110000"/>
              </a:lnSpc>
              <a:spcBef>
                <a:spcPts val="0"/>
              </a:spcBef>
              <a:spcAft>
                <a:spcPts val="180"/>
              </a:spcAft>
            </a:pPr>
            <a:r>
              <a:rPr sz="1400" b="1">
                <a:solidFill>
                  <a:srgbClr val="0D5364"/>
                </a:solidFill>
                <a:latin typeface="Arial"/>
              </a:rPr>
              <a:t>100% human accountability</a:t>
            </a:r>
          </a:p>
          <a:p>
            <a:pPr algn="ctr">
              <a:lnSpc>
                <a:spcPct val="110000"/>
              </a:lnSpc>
              <a:spcBef>
                <a:spcPts val="0"/>
              </a:spcBef>
              <a:spcAft>
                <a:spcPts val="0"/>
              </a:spcAft>
            </a:pPr>
            <a:r>
              <a:rPr sz="1400" b="0" i="1">
                <a:solidFill>
                  <a:srgbClr val="5A5A5A"/>
                </a:solidFill>
                <a:latin typeface="Arial"/>
              </a:rPr>
              <a:t>Disclose AI tools used; evident/predominant AI use will be penalised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ditable title"/>
          <p:cNvSpPr txBox="1"/>
          <p:nvPr/>
        </p:nvSpPr>
        <p:spPr>
          <a:xfrm>
            <a:off x="502920" y="539963"/>
            <a:ext cx="9784080" cy="603504"/>
          </a:xfrm>
          <a:prstGeom prst="rect">
            <a:avLst/>
          </a:prstGeom>
          <a:noFill/>
        </p:spPr>
        <p:txBody>
          <a:bodyPr wrap="square" lIns="0" tIns="0" rIns="0" bIns="0" anchor="t">
            <a:spAutoFit/>
          </a:bodyPr>
          <a:lstStyle/>
          <a:p>
            <a:pPr algn="l">
              <a:lnSpc>
                <a:spcPct val="100000"/>
              </a:lnSpc>
              <a:spcBef>
                <a:spcPts val="0"/>
              </a:spcBef>
              <a:spcAft>
                <a:spcPts val="0"/>
              </a:spcAft>
            </a:pPr>
            <a:r>
              <a:rPr sz="3500" b="1">
                <a:solidFill>
                  <a:srgbClr val="0D5364"/>
                </a:solidFill>
                <a:latin typeface="Arial"/>
              </a:rPr>
              <a:t>Who can apply</a:t>
            </a:r>
          </a:p>
        </p:txBody>
      </p:sp>
      <p:sp>
        <p:nvSpPr>
          <p:cNvPr id="10" name="Box bg"/>
          <p:cNvSpPr/>
          <p:nvPr/>
        </p:nvSpPr>
        <p:spPr>
          <a:xfrm>
            <a:off x="502920" y="1313075"/>
            <a:ext cx="11186160" cy="620000"/>
          </a:xfrm>
          <a:prstGeom prst="roundRect">
            <a:avLst>
              <a:gd name="adj" fmla="val 5000"/>
            </a:avLst>
          </a:prstGeom>
          <a:solidFill>
            <a:srgbClr val="EAF3F3"/>
          </a:solidFill>
          <a:ln>
            <a:noFill/>
          </a:ln>
        </p:spPr>
        <p:txBody>
          <a:bodyPr wrap="square" rtlCol="0" anchor="ctr"/>
          <a:lstStyle/>
          <a:p>
            <a:pPr algn="ctr"/>
            <a:endParaRPr/>
          </a:p>
        </p:txBody>
      </p:sp>
      <p:sp>
        <p:nvSpPr>
          <p:cNvPr id="11" name="Text"/>
          <p:cNvSpPr txBox="1"/>
          <p:nvPr/>
        </p:nvSpPr>
        <p:spPr>
          <a:xfrm>
            <a:off x="502920" y="1313075"/>
            <a:ext cx="11186160" cy="620000"/>
          </a:xfrm>
          <a:prstGeom prst="rect">
            <a:avLst/>
          </a:prstGeom>
          <a:noFill/>
        </p:spPr>
        <p:txBody>
          <a:bodyPr wrap="square" lIns="220000" tIns="120000" rIns="220000" bIns="120000" anchor="ctr">
            <a:noAutofit/>
          </a:bodyPr>
          <a:lstStyle/>
          <a:p>
            <a:pPr algn="ctr">
              <a:lnSpc>
                <a:spcPct val="110000"/>
              </a:lnSpc>
              <a:spcBef>
                <a:spcPts val="0"/>
              </a:spcBef>
              <a:spcAft>
                <a:spcPts val="150"/>
              </a:spcAft>
            </a:pPr>
            <a:r>
              <a:rPr sz="1200" b="1">
                <a:solidFill>
                  <a:srgbClr val="8FAE00"/>
                </a:solidFill>
                <a:latin typeface="Arial"/>
              </a:rPr>
              <a:t>ELIGIBLE APPLICANT</a:t>
            </a:r>
          </a:p>
          <a:p>
            <a:pPr algn="ctr">
              <a:lnSpc>
                <a:spcPct val="110000"/>
              </a:lnSpc>
              <a:spcBef>
                <a:spcPts val="0"/>
              </a:spcBef>
              <a:spcAft>
                <a:spcPts val="0"/>
              </a:spcAft>
            </a:pPr>
            <a:r>
              <a:rPr sz="1200" b="1">
                <a:solidFill>
                  <a:srgbClr val="0D5364"/>
                </a:solidFill>
                <a:latin typeface="Arial"/>
              </a:rPr>
              <a:t>A local authority or city administration designated as an EU Mission City (100 Climate-Neutral and Smart Cities by 2030)</a:t>
            </a:r>
          </a:p>
        </p:txBody>
      </p:sp>
      <p:sp>
        <p:nvSpPr>
          <p:cNvPr id="12" name="Box bg"/>
          <p:cNvSpPr/>
          <p:nvPr/>
        </p:nvSpPr>
        <p:spPr>
          <a:xfrm>
            <a:off x="3282462" y="2123075"/>
            <a:ext cx="5506569" cy="560000"/>
          </a:xfrm>
          <a:prstGeom prst="roundRect">
            <a:avLst>
              <a:gd name="adj" fmla="val 5000"/>
            </a:avLst>
          </a:prstGeom>
          <a:solidFill>
            <a:srgbClr val="0D5364"/>
          </a:solidFill>
          <a:ln>
            <a:noFill/>
          </a:ln>
        </p:spPr>
        <p:txBody>
          <a:bodyPr wrap="square" rtlCol="0" anchor="ctr"/>
          <a:lstStyle/>
          <a:p>
            <a:pPr algn="ctr"/>
            <a:endParaRPr/>
          </a:p>
        </p:txBody>
      </p:sp>
      <p:sp>
        <p:nvSpPr>
          <p:cNvPr id="13" name="Text"/>
          <p:cNvSpPr txBox="1"/>
          <p:nvPr/>
        </p:nvSpPr>
        <p:spPr>
          <a:xfrm>
            <a:off x="3145420" y="2143075"/>
            <a:ext cx="5772564" cy="560000"/>
          </a:xfrm>
          <a:prstGeom prst="rect">
            <a:avLst/>
          </a:prstGeom>
          <a:noFill/>
        </p:spPr>
        <p:txBody>
          <a:bodyPr wrap="square" lIns="220000" tIns="120000" rIns="220000" bIns="120000" anchor="ctr">
            <a:noAutofit/>
          </a:bodyPr>
          <a:lstStyle/>
          <a:p>
            <a:pPr algn="ctr">
              <a:lnSpc>
                <a:spcPct val="110000"/>
              </a:lnSpc>
              <a:spcBef>
                <a:spcPts val="0"/>
              </a:spcBef>
              <a:spcAft>
                <a:spcPts val="120"/>
              </a:spcAft>
            </a:pPr>
            <a:r>
              <a:rPr sz="1200" b="1">
                <a:solidFill>
                  <a:srgbClr val="B7D98A"/>
                </a:solidFill>
                <a:latin typeface="Arial"/>
              </a:rPr>
              <a:t>PROPOSAL LEAD</a:t>
            </a:r>
          </a:p>
          <a:p>
            <a:pPr algn="ctr">
              <a:lnSpc>
                <a:spcPct val="110000"/>
              </a:lnSpc>
              <a:spcBef>
                <a:spcPts val="0"/>
              </a:spcBef>
              <a:spcAft>
                <a:spcPts val="0"/>
              </a:spcAft>
            </a:pPr>
            <a:r>
              <a:rPr sz="1200" b="1">
                <a:solidFill>
                  <a:srgbClr val="FFFFFF"/>
                </a:solidFill>
                <a:latin typeface="Arial"/>
              </a:rPr>
              <a:t>Mission City administration — min. 2 legal entities in the consortium</a:t>
            </a:r>
          </a:p>
        </p:txBody>
      </p:sp>
      <p:sp>
        <p:nvSpPr>
          <p:cNvPr id="14" name="Box bg"/>
          <p:cNvSpPr/>
          <p:nvPr/>
        </p:nvSpPr>
        <p:spPr>
          <a:xfrm>
            <a:off x="502920" y="2943075"/>
            <a:ext cx="5300000" cy="1350000"/>
          </a:xfrm>
          <a:prstGeom prst="roundRect">
            <a:avLst>
              <a:gd name="adj" fmla="val 5000"/>
            </a:avLst>
          </a:prstGeom>
          <a:solidFill>
            <a:srgbClr val="F7FAFA"/>
          </a:solidFill>
          <a:ln>
            <a:noFill/>
          </a:ln>
        </p:spPr>
        <p:txBody>
          <a:bodyPr wrap="square" rtlCol="0" anchor="ctr"/>
          <a:lstStyle/>
          <a:p>
            <a:pPr algn="ctr"/>
            <a:endParaRPr/>
          </a:p>
        </p:txBody>
      </p:sp>
      <p:sp>
        <p:nvSpPr>
          <p:cNvPr id="15" name="Text"/>
          <p:cNvSpPr txBox="1"/>
          <p:nvPr/>
        </p:nvSpPr>
        <p:spPr>
          <a:xfrm>
            <a:off x="502920" y="2943075"/>
            <a:ext cx="5300000" cy="1350000"/>
          </a:xfrm>
          <a:prstGeom prst="rect">
            <a:avLst/>
          </a:prstGeom>
          <a:noFill/>
        </p:spPr>
        <p:txBody>
          <a:bodyPr wrap="square" lIns="220000" tIns="120000" rIns="220000" bIns="120000" anchor="ctr">
            <a:normAutofit/>
          </a:bodyPr>
          <a:lstStyle/>
          <a:p>
            <a:pPr algn="ctr">
              <a:lnSpc>
                <a:spcPct val="110000"/>
              </a:lnSpc>
              <a:spcBef>
                <a:spcPts val="0"/>
              </a:spcBef>
              <a:spcAft>
                <a:spcPts val="200"/>
              </a:spcAft>
            </a:pPr>
            <a:r>
              <a:rPr sz="1200" b="1">
                <a:solidFill>
                  <a:srgbClr val="8FAE00"/>
                </a:solidFill>
                <a:latin typeface="Arial"/>
              </a:rPr>
              <a:t>CONSORTIUM PARTNERS</a:t>
            </a:r>
          </a:p>
          <a:p>
            <a:pPr algn="ctr">
              <a:lnSpc>
                <a:spcPct val="110000"/>
              </a:lnSpc>
              <a:spcBef>
                <a:spcPts val="0"/>
              </a:spcBef>
              <a:spcAft>
                <a:spcPts val="200"/>
              </a:spcAft>
            </a:pPr>
            <a:r>
              <a:rPr sz="1200" b="0">
                <a:solidFill>
                  <a:srgbClr val="242424"/>
                </a:solidFill>
                <a:latin typeface="Arial"/>
              </a:rPr>
              <a:t>Research institutions, universities, SMEs, NGOs, associations, citizen groups and other relevant stakeholders</a:t>
            </a:r>
          </a:p>
          <a:p>
            <a:pPr algn="ctr">
              <a:lnSpc>
                <a:spcPct val="110000"/>
              </a:lnSpc>
              <a:spcBef>
                <a:spcPts val="0"/>
              </a:spcBef>
              <a:spcAft>
                <a:spcPts val="0"/>
              </a:spcAft>
            </a:pPr>
            <a:r>
              <a:rPr sz="1200" b="1" i="1">
                <a:solidFill>
                  <a:srgbClr val="0D5364"/>
                </a:solidFill>
                <a:latin typeface="Arial"/>
              </a:rPr>
              <a:t>NZC Consortium Partners cannot participate</a:t>
            </a:r>
          </a:p>
        </p:txBody>
      </p:sp>
      <p:sp>
        <p:nvSpPr>
          <p:cNvPr id="16" name="Box bg"/>
          <p:cNvSpPr/>
          <p:nvPr/>
        </p:nvSpPr>
        <p:spPr>
          <a:xfrm>
            <a:off x="6389080" y="2943075"/>
            <a:ext cx="5300000" cy="1350000"/>
          </a:xfrm>
          <a:prstGeom prst="roundRect">
            <a:avLst>
              <a:gd name="adj" fmla="val 5000"/>
            </a:avLst>
          </a:prstGeom>
          <a:solidFill>
            <a:srgbClr val="F7FAFA"/>
          </a:solidFill>
          <a:ln>
            <a:noFill/>
          </a:ln>
        </p:spPr>
        <p:txBody>
          <a:bodyPr wrap="square" rtlCol="0" anchor="ctr"/>
          <a:lstStyle/>
          <a:p>
            <a:pPr algn="ctr"/>
            <a:endParaRPr/>
          </a:p>
        </p:txBody>
      </p:sp>
      <p:sp>
        <p:nvSpPr>
          <p:cNvPr id="17" name="Text"/>
          <p:cNvSpPr txBox="1"/>
          <p:nvPr/>
        </p:nvSpPr>
        <p:spPr>
          <a:xfrm>
            <a:off x="6389080" y="2943075"/>
            <a:ext cx="5300000" cy="1350000"/>
          </a:xfrm>
          <a:prstGeom prst="rect">
            <a:avLst/>
          </a:prstGeom>
          <a:noFill/>
        </p:spPr>
        <p:txBody>
          <a:bodyPr wrap="square" lIns="220000" tIns="120000" rIns="220000" bIns="120000" anchor="ctr">
            <a:normAutofit/>
          </a:bodyPr>
          <a:lstStyle/>
          <a:p>
            <a:pPr algn="ctr">
              <a:lnSpc>
                <a:spcPct val="110000"/>
              </a:lnSpc>
              <a:spcBef>
                <a:spcPts val="0"/>
              </a:spcBef>
              <a:spcAft>
                <a:spcPts val="200"/>
              </a:spcAft>
            </a:pPr>
            <a:r>
              <a:rPr sz="1200" b="1">
                <a:solidFill>
                  <a:srgbClr val="8FAE00"/>
                </a:solidFill>
                <a:latin typeface="Arial"/>
              </a:rPr>
              <a:t>HIGHER-LEVEL GOVERNANCE (OPTIONAL)</a:t>
            </a:r>
          </a:p>
          <a:p>
            <a:pPr algn="ctr">
              <a:lnSpc>
                <a:spcPct val="110000"/>
              </a:lnSpc>
              <a:spcBef>
                <a:spcPts val="0"/>
              </a:spcBef>
              <a:spcAft>
                <a:spcPts val="200"/>
              </a:spcAft>
            </a:pPr>
            <a:r>
              <a:rPr sz="1200" b="0">
                <a:solidFill>
                  <a:srgbClr val="242424"/>
                </a:solidFill>
                <a:latin typeface="Arial"/>
              </a:rPr>
              <a:t>A metropolis, region or national department — only with a formal governance link to the Mission City</a:t>
            </a:r>
          </a:p>
          <a:p>
            <a:pPr algn="ctr">
              <a:lnSpc>
                <a:spcPct val="110000"/>
              </a:lnSpc>
              <a:spcBef>
                <a:spcPts val="0"/>
              </a:spcBef>
              <a:spcAft>
                <a:spcPts val="0"/>
              </a:spcAft>
            </a:pPr>
            <a:r>
              <a:rPr sz="1200" b="1" i="1">
                <a:solidFill>
                  <a:srgbClr val="0D5364"/>
                </a:solidFill>
                <a:latin typeface="Arial"/>
              </a:rPr>
              <a:t>Doesn’t count towards the Mission City count, unless it is itself the Mission City</a:t>
            </a:r>
          </a:p>
        </p:txBody>
      </p:sp>
      <p:sp>
        <p:nvSpPr>
          <p:cNvPr id="18" name="Connector"/>
          <p:cNvSpPr/>
          <p:nvPr/>
        </p:nvSpPr>
        <p:spPr>
          <a:xfrm>
            <a:off x="6088500" y="2683075"/>
            <a:ext cx="15000" cy="122500"/>
          </a:xfrm>
          <a:prstGeom prst="rect">
            <a:avLst/>
          </a:prstGeom>
          <a:solidFill>
            <a:srgbClr val="A2D5D0"/>
          </a:solidFill>
          <a:ln>
            <a:noFill/>
          </a:ln>
        </p:spPr>
        <p:txBody>
          <a:bodyPr wrap="square" rtlCol="0" anchor="ctr"/>
          <a:lstStyle/>
          <a:p>
            <a:pPr algn="ctr"/>
            <a:endParaRPr/>
          </a:p>
        </p:txBody>
      </p:sp>
      <p:sp>
        <p:nvSpPr>
          <p:cNvPr id="19" name="Connector"/>
          <p:cNvSpPr/>
          <p:nvPr/>
        </p:nvSpPr>
        <p:spPr>
          <a:xfrm>
            <a:off x="3152920" y="2805575"/>
            <a:ext cx="5886160" cy="15000"/>
          </a:xfrm>
          <a:prstGeom prst="rect">
            <a:avLst/>
          </a:prstGeom>
          <a:solidFill>
            <a:srgbClr val="A2D5D0"/>
          </a:solidFill>
          <a:ln>
            <a:noFill/>
          </a:ln>
        </p:spPr>
        <p:txBody>
          <a:bodyPr wrap="square" rtlCol="0" anchor="ctr"/>
          <a:lstStyle/>
          <a:p>
            <a:pPr algn="ctr"/>
            <a:endParaRPr/>
          </a:p>
        </p:txBody>
      </p:sp>
      <p:sp>
        <p:nvSpPr>
          <p:cNvPr id="20" name="Connector"/>
          <p:cNvSpPr/>
          <p:nvPr/>
        </p:nvSpPr>
        <p:spPr>
          <a:xfrm>
            <a:off x="3145420" y="2805575"/>
            <a:ext cx="15000" cy="137500"/>
          </a:xfrm>
          <a:prstGeom prst="rect">
            <a:avLst/>
          </a:prstGeom>
          <a:solidFill>
            <a:srgbClr val="A2D5D0"/>
          </a:solidFill>
          <a:ln>
            <a:noFill/>
          </a:ln>
        </p:spPr>
        <p:txBody>
          <a:bodyPr wrap="square" rtlCol="0" anchor="ctr"/>
          <a:lstStyle/>
          <a:p>
            <a:pPr algn="ctr"/>
            <a:endParaRPr/>
          </a:p>
        </p:txBody>
      </p:sp>
      <p:sp>
        <p:nvSpPr>
          <p:cNvPr id="21" name="Connector"/>
          <p:cNvSpPr/>
          <p:nvPr/>
        </p:nvSpPr>
        <p:spPr>
          <a:xfrm>
            <a:off x="9031580" y="2805575"/>
            <a:ext cx="15000" cy="137500"/>
          </a:xfrm>
          <a:prstGeom prst="rect">
            <a:avLst/>
          </a:prstGeom>
          <a:solidFill>
            <a:srgbClr val="A2D5D0"/>
          </a:solidFill>
          <a:ln>
            <a:noFill/>
          </a:ln>
        </p:spPr>
        <p:txBody>
          <a:bodyPr wrap="square" rtlCol="0" anchor="ctr"/>
          <a:lstStyle/>
          <a:p>
            <a:pPr algn="ctr"/>
            <a:endParaRPr/>
          </a:p>
        </p:txBody>
      </p:sp>
      <p:sp>
        <p:nvSpPr>
          <p:cNvPr id="22" name="Text"/>
          <p:cNvSpPr txBox="1"/>
          <p:nvPr/>
        </p:nvSpPr>
        <p:spPr>
          <a:xfrm>
            <a:off x="502920" y="4473075"/>
            <a:ext cx="11186160" cy="300000"/>
          </a:xfrm>
          <a:prstGeom prst="rect">
            <a:avLst/>
          </a:prstGeom>
          <a:noFill/>
        </p:spPr>
        <p:txBody>
          <a:bodyPr wrap="square" lIns="0" tIns="120000" rIns="220000" bIns="120000" anchor="ctr">
            <a:noAutofit/>
          </a:bodyPr>
          <a:lstStyle/>
          <a:p>
            <a:pPr algn="ctr">
              <a:lnSpc>
                <a:spcPct val="110000"/>
              </a:lnSpc>
              <a:spcBef>
                <a:spcPts val="0"/>
              </a:spcBef>
              <a:spcAft>
                <a:spcPts val="0"/>
              </a:spcAft>
            </a:pPr>
            <a:r>
              <a:rPr sz="1000" b="1">
                <a:solidFill>
                  <a:srgbClr val="8FAE00"/>
                </a:solidFill>
                <a:latin typeface="Arial"/>
              </a:rPr>
              <a:t>APPLIES TO EVERY PROPOSAL</a:t>
            </a:r>
          </a:p>
        </p:txBody>
      </p:sp>
      <p:sp>
        <p:nvSpPr>
          <p:cNvPr id="23" name="Box bg"/>
          <p:cNvSpPr/>
          <p:nvPr/>
        </p:nvSpPr>
        <p:spPr>
          <a:xfrm>
            <a:off x="502920" y="4813075"/>
            <a:ext cx="5300000" cy="1100000"/>
          </a:xfrm>
          <a:prstGeom prst="roundRect">
            <a:avLst>
              <a:gd name="adj" fmla="val 5000"/>
            </a:avLst>
          </a:prstGeom>
          <a:solidFill>
            <a:srgbClr val="F2F2F2"/>
          </a:solidFill>
          <a:ln>
            <a:noFill/>
          </a:ln>
        </p:spPr>
        <p:txBody>
          <a:bodyPr wrap="square" rtlCol="0" anchor="ctr"/>
          <a:lstStyle/>
          <a:p>
            <a:pPr algn="ctr"/>
            <a:endParaRPr/>
          </a:p>
        </p:txBody>
      </p:sp>
      <p:sp>
        <p:nvSpPr>
          <p:cNvPr id="24" name="Text"/>
          <p:cNvSpPr txBox="1"/>
          <p:nvPr/>
        </p:nvSpPr>
        <p:spPr>
          <a:xfrm>
            <a:off x="502920" y="4813075"/>
            <a:ext cx="5300000" cy="1100000"/>
          </a:xfrm>
          <a:prstGeom prst="rect">
            <a:avLst/>
          </a:prstGeom>
          <a:noFill/>
        </p:spPr>
        <p:txBody>
          <a:bodyPr wrap="square" lIns="220000" tIns="120000" rIns="220000" bIns="120000" anchor="ctr">
            <a:normAutofit/>
          </a:bodyPr>
          <a:lstStyle/>
          <a:p>
            <a:pPr algn="ctr">
              <a:lnSpc>
                <a:spcPct val="110000"/>
              </a:lnSpc>
              <a:spcBef>
                <a:spcPts val="0"/>
              </a:spcBef>
              <a:spcAft>
                <a:spcPts val="200"/>
              </a:spcAft>
            </a:pPr>
            <a:r>
              <a:rPr sz="1200" b="1">
                <a:solidFill>
                  <a:srgbClr val="0D5364"/>
                </a:solidFill>
                <a:latin typeface="Arial"/>
              </a:rPr>
              <a:t>ONE PER CITY</a:t>
            </a:r>
          </a:p>
          <a:p>
            <a:pPr algn="ctr">
              <a:lnSpc>
                <a:spcPct val="110000"/>
              </a:lnSpc>
              <a:spcBef>
                <a:spcPts val="0"/>
              </a:spcBef>
              <a:spcAft>
                <a:spcPts val="0"/>
              </a:spcAft>
            </a:pPr>
            <a:r>
              <a:rPr sz="1200" b="0">
                <a:solidFill>
                  <a:srgbClr val="242424"/>
                </a:solidFill>
                <a:latin typeface="Arial"/>
              </a:rPr>
              <a:t>One proposal per city or district — no territorial double-funding. Coordinate across administrative levels before applying.</a:t>
            </a:r>
          </a:p>
        </p:txBody>
      </p:sp>
      <p:sp>
        <p:nvSpPr>
          <p:cNvPr id="25" name="Box bg"/>
          <p:cNvSpPr/>
          <p:nvPr/>
        </p:nvSpPr>
        <p:spPr>
          <a:xfrm>
            <a:off x="6389080" y="4813075"/>
            <a:ext cx="5300000" cy="1100000"/>
          </a:xfrm>
          <a:prstGeom prst="roundRect">
            <a:avLst>
              <a:gd name="adj" fmla="val 5000"/>
            </a:avLst>
          </a:prstGeom>
          <a:solidFill>
            <a:srgbClr val="F2F2F2"/>
          </a:solidFill>
          <a:ln>
            <a:noFill/>
          </a:ln>
        </p:spPr>
        <p:txBody>
          <a:bodyPr wrap="square" rtlCol="0" anchor="ctr"/>
          <a:lstStyle/>
          <a:p>
            <a:pPr algn="ctr"/>
            <a:endParaRPr/>
          </a:p>
        </p:txBody>
      </p:sp>
      <p:sp>
        <p:nvSpPr>
          <p:cNvPr id="26" name="Text"/>
          <p:cNvSpPr txBox="1"/>
          <p:nvPr/>
        </p:nvSpPr>
        <p:spPr>
          <a:xfrm>
            <a:off x="6389080" y="4813075"/>
            <a:ext cx="5300000" cy="1100000"/>
          </a:xfrm>
          <a:prstGeom prst="rect">
            <a:avLst/>
          </a:prstGeom>
          <a:noFill/>
        </p:spPr>
        <p:txBody>
          <a:bodyPr wrap="square" lIns="220000" tIns="120000" rIns="220000" bIns="120000" anchor="ctr">
            <a:normAutofit/>
          </a:bodyPr>
          <a:lstStyle/>
          <a:p>
            <a:pPr algn="ctr">
              <a:lnSpc>
                <a:spcPct val="110000"/>
              </a:lnSpc>
              <a:spcBef>
                <a:spcPts val="0"/>
              </a:spcBef>
              <a:spcAft>
                <a:spcPts val="200"/>
              </a:spcAft>
            </a:pPr>
            <a:r>
              <a:rPr sz="1200" b="1">
                <a:solidFill>
                  <a:srgbClr val="0D5364"/>
                </a:solidFill>
                <a:latin typeface="Arial"/>
              </a:rPr>
              <a:t>CONSORTIUM AGREEMENT</a:t>
            </a:r>
          </a:p>
          <a:p>
            <a:pPr algn="ctr">
              <a:lnSpc>
                <a:spcPct val="110000"/>
              </a:lnSpc>
              <a:spcBef>
                <a:spcPts val="0"/>
              </a:spcBef>
              <a:spcAft>
                <a:spcPts val="0"/>
              </a:spcAft>
            </a:pPr>
            <a:r>
              <a:rPr sz="1200" b="0">
                <a:solidFill>
                  <a:srgbClr val="242424"/>
                </a:solidFill>
                <a:latin typeface="Arial"/>
              </a:rPr>
              <a:t>Should be signed before the Award Agreement. The DESCA model is recommended.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8E2089-18EB-2466-A954-917D7453BD16}"/>
              </a:ext>
            </a:extLst>
          </p:cNvPr>
          <p:cNvSpPr>
            <a:spLocks noGrp="1"/>
          </p:cNvSpPr>
          <p:nvPr>
            <p:ph type="title"/>
          </p:nvPr>
        </p:nvSpPr>
        <p:spPr>
          <a:xfrm>
            <a:off x="772359" y="236771"/>
            <a:ext cx="10515600" cy="1325563"/>
          </a:xfrm>
        </p:spPr>
        <p:txBody>
          <a:bodyPr/>
          <a:lstStyle/>
          <a:p>
            <a:r>
              <a:rPr lang="en-GB"/>
              <a:t>Funding envelopes and budget rules</a:t>
            </a:r>
          </a:p>
        </p:txBody>
      </p:sp>
      <p:pic>
        <p:nvPicPr>
          <p:cNvPr id="7" name="Picture 6" descr="image.png">
            <a:extLst>
              <a:ext uri="{FF2B5EF4-FFF2-40B4-BE49-F238E27FC236}">
                <a16:creationId xmlns:a16="http://schemas.microsoft.com/office/drawing/2014/main" id="{D3A8695C-E964-C29E-7F86-976AE25041DC}"/>
              </a:ext>
            </a:extLst>
          </p:cNvPr>
          <p:cNvPicPr>
            <a:picLocks noChangeAspect="1"/>
          </p:cNvPicPr>
          <p:nvPr/>
        </p:nvPicPr>
        <p:blipFill>
          <a:blip r:embed="rId2"/>
          <a:stretch>
            <a:fillRect/>
          </a:stretch>
        </p:blipFill>
        <p:spPr>
          <a:xfrm>
            <a:off x="424019" y="2474059"/>
            <a:ext cx="5334000" cy="2989957"/>
          </a:xfrm>
          <a:prstGeom prst="rect">
            <a:avLst/>
          </a:prstGeom>
        </p:spPr>
      </p:pic>
      <p:pic>
        <p:nvPicPr>
          <p:cNvPr id="9" name="Picture 8" descr="image.png">
            <a:extLst>
              <a:ext uri="{FF2B5EF4-FFF2-40B4-BE49-F238E27FC236}">
                <a16:creationId xmlns:a16="http://schemas.microsoft.com/office/drawing/2014/main" id="{C9A5FC98-F56F-171C-D6A9-A0B7EF312602}"/>
              </a:ext>
            </a:extLst>
          </p:cNvPr>
          <p:cNvPicPr>
            <a:picLocks noChangeAspect="1"/>
          </p:cNvPicPr>
          <p:nvPr/>
        </p:nvPicPr>
        <p:blipFill>
          <a:blip r:embed="rId3"/>
          <a:stretch>
            <a:fillRect/>
          </a:stretch>
        </p:blipFill>
        <p:spPr>
          <a:xfrm>
            <a:off x="6148544" y="2474059"/>
            <a:ext cx="5589940" cy="3521330"/>
          </a:xfrm>
          <a:prstGeom prst="rect">
            <a:avLst/>
          </a:prstGeom>
        </p:spPr>
      </p:pic>
      <p:sp>
        <p:nvSpPr>
          <p:cNvPr id="11" name="TextBox 10">
            <a:extLst>
              <a:ext uri="{FF2B5EF4-FFF2-40B4-BE49-F238E27FC236}">
                <a16:creationId xmlns:a16="http://schemas.microsoft.com/office/drawing/2014/main" id="{EDC739A7-511D-734A-B529-CB60E198733F}"/>
              </a:ext>
            </a:extLst>
          </p:cNvPr>
          <p:cNvSpPr txBox="1"/>
          <p:nvPr/>
        </p:nvSpPr>
        <p:spPr>
          <a:xfrm>
            <a:off x="719294" y="2506270"/>
            <a:ext cx="4980622" cy="300082"/>
          </a:xfrm>
          <a:prstGeom prst="rect">
            <a:avLst/>
          </a:prstGeom>
          <a:noFill/>
        </p:spPr>
        <p:txBody>
          <a:bodyPr wrap="square" lIns="0" tIns="0" rIns="0" bIns="0" anchor="t">
            <a:spAutoFit/>
          </a:bodyPr>
          <a:lstStyle/>
          <a:p>
            <a:pPr algn="l"/>
            <a:r>
              <a:rPr lang="it-IT" sz="1950" b="0" i="0" u="none">
                <a:solidFill>
                  <a:srgbClr val="0F172A"/>
                </a:solidFill>
                <a:latin typeface="Arial" panose="020B0604020202020204" pitchFamily="34" charset="0"/>
                <a:cs typeface="Arial" panose="020B0604020202020204" pitchFamily="34" charset="0"/>
              </a:rPr>
              <a:t>Funding envelopes</a:t>
            </a:r>
            <a:endParaRPr sz="1950" b="0" i="0" u="none">
              <a:solidFill>
                <a:srgbClr val="0F172A"/>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37FF0167-7FF0-41C4-9411-D243D28C6432}"/>
              </a:ext>
            </a:extLst>
          </p:cNvPr>
          <p:cNvSpPr txBox="1"/>
          <p:nvPr/>
        </p:nvSpPr>
        <p:spPr>
          <a:xfrm>
            <a:off x="6581775" y="2506270"/>
            <a:ext cx="4980622" cy="300082"/>
          </a:xfrm>
          <a:prstGeom prst="rect">
            <a:avLst/>
          </a:prstGeom>
          <a:noFill/>
        </p:spPr>
        <p:txBody>
          <a:bodyPr wrap="square" lIns="0" tIns="0" rIns="0" bIns="0" anchor="t">
            <a:spAutoFit/>
          </a:bodyPr>
          <a:lstStyle/>
          <a:p>
            <a:pPr algn="l"/>
            <a:r>
              <a:rPr lang="it-IT" sz="1950" b="0" i="0" u="none">
                <a:solidFill>
                  <a:srgbClr val="0F172A"/>
                </a:solidFill>
                <a:latin typeface="Arial" panose="020B0604020202020204" pitchFamily="34" charset="0"/>
                <a:cs typeface="Arial" panose="020B0604020202020204" pitchFamily="34" charset="0"/>
              </a:rPr>
              <a:t>Budget rules</a:t>
            </a:r>
            <a:endParaRPr sz="1950" b="0" i="0" u="none">
              <a:solidFill>
                <a:srgbClr val="0F172A"/>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5770ACC4-DACD-4797-17EA-2D75C4A6DF3B}"/>
              </a:ext>
            </a:extLst>
          </p:cNvPr>
          <p:cNvSpPr txBox="1"/>
          <p:nvPr/>
        </p:nvSpPr>
        <p:spPr>
          <a:xfrm>
            <a:off x="814544" y="3020620"/>
            <a:ext cx="95250" cy="246221"/>
          </a:xfrm>
          <a:prstGeom prst="rect">
            <a:avLst/>
          </a:prstGeom>
          <a:noFill/>
        </p:spPr>
        <p:txBody>
          <a:bodyPr wrap="square" lIns="0" tIns="0" rIns="0" bIns="0" anchor="t">
            <a:spAutoFit/>
          </a:bodyPr>
          <a:lstStyle/>
          <a:p>
            <a:pPr algn="l"/>
            <a:r>
              <a:rPr sz="1600" b="0" i="0" u="none">
                <a:solidFill>
                  <a:srgbClr val="475569"/>
                </a:solidFill>
                <a:latin typeface="Arial" panose="020B0604020202020204" pitchFamily="34" charset="0"/>
                <a:cs typeface="Arial" panose="020B0604020202020204" pitchFamily="34" charset="0"/>
              </a:rPr>
              <a:t>•</a:t>
            </a:r>
          </a:p>
        </p:txBody>
      </p:sp>
      <p:sp>
        <p:nvSpPr>
          <p:cNvPr id="17" name="TextBox 16">
            <a:extLst>
              <a:ext uri="{FF2B5EF4-FFF2-40B4-BE49-F238E27FC236}">
                <a16:creationId xmlns:a16="http://schemas.microsoft.com/office/drawing/2014/main" id="{05AD0CFD-1518-7EC3-B2A9-41BFBBAF8DEE}"/>
              </a:ext>
            </a:extLst>
          </p:cNvPr>
          <p:cNvSpPr txBox="1"/>
          <p:nvPr/>
        </p:nvSpPr>
        <p:spPr>
          <a:xfrm>
            <a:off x="909794" y="3020620"/>
            <a:ext cx="4552950" cy="498791"/>
          </a:xfrm>
          <a:prstGeom prst="rect">
            <a:avLst/>
          </a:prstGeom>
          <a:noFill/>
        </p:spPr>
        <p:txBody>
          <a:bodyPr wrap="square" lIns="95250" tIns="0" rIns="0" bIns="0" anchor="t">
            <a:spAutoFit/>
          </a:bodyPr>
          <a:lstStyle/>
          <a:p>
            <a:pPr>
              <a:lnSpc>
                <a:spcPts val="2025"/>
              </a:lnSpc>
            </a:pPr>
            <a:r>
              <a:rPr lang="it-IT" sz="1600" b="1" i="0" u="none">
                <a:solidFill>
                  <a:srgbClr val="475569"/>
                </a:solidFill>
                <a:latin typeface="Arial" panose="020B0604020202020204" pitchFamily="34" charset="0"/>
                <a:cs typeface="Arial" panose="020B0604020202020204" pitchFamily="34" charset="0"/>
              </a:rPr>
              <a:t>€ 500.000</a:t>
            </a:r>
            <a:r>
              <a:rPr sz="1600" b="1" i="0" u="none">
                <a:solidFill>
                  <a:srgbClr val="475569"/>
                </a:solidFill>
                <a:latin typeface="Arial" panose="020B0604020202020204" pitchFamily="34" charset="0"/>
                <a:cs typeface="Arial" panose="020B0604020202020204" pitchFamily="34" charset="0"/>
              </a:rPr>
              <a:t>:</a:t>
            </a:r>
            <a:r>
              <a:rPr sz="1600" b="0" i="0" u="none">
                <a:solidFill>
                  <a:srgbClr val="475569"/>
                </a:solidFill>
                <a:latin typeface="Arial" panose="020B0604020202020204" pitchFamily="34" charset="0"/>
                <a:cs typeface="Arial" panose="020B0604020202020204" pitchFamily="34" charset="0"/>
              </a:rPr>
              <a:t> </a:t>
            </a:r>
            <a:r>
              <a:rPr lang="en-GB" sz="1600">
                <a:solidFill>
                  <a:srgbClr val="475569"/>
                </a:solidFill>
                <a:latin typeface="Arial" panose="020B0604020202020204" pitchFamily="34" charset="0"/>
                <a:cs typeface="Arial" panose="020B0604020202020204" pitchFamily="34" charset="0"/>
              </a:rPr>
              <a:t>minimum one Mission City plus at least one additional consortium partner</a:t>
            </a:r>
            <a:endParaRPr sz="1600">
              <a:solidFill>
                <a:srgbClr val="475569"/>
              </a:solidFill>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AE632745-C94E-5DC8-389A-25E5893E602D}"/>
              </a:ext>
            </a:extLst>
          </p:cNvPr>
          <p:cNvSpPr txBox="1"/>
          <p:nvPr/>
        </p:nvSpPr>
        <p:spPr>
          <a:xfrm>
            <a:off x="814544" y="3664531"/>
            <a:ext cx="95250" cy="246221"/>
          </a:xfrm>
          <a:prstGeom prst="rect">
            <a:avLst/>
          </a:prstGeom>
          <a:noFill/>
        </p:spPr>
        <p:txBody>
          <a:bodyPr wrap="square" lIns="0" tIns="0" rIns="0" bIns="0" anchor="t">
            <a:spAutoFit/>
          </a:bodyPr>
          <a:lstStyle/>
          <a:p>
            <a:pPr algn="l"/>
            <a:r>
              <a:rPr sz="1600" b="0" i="0" u="none">
                <a:solidFill>
                  <a:srgbClr val="475569"/>
                </a:solidFill>
                <a:latin typeface="Arial" panose="020B0604020202020204" pitchFamily="34" charset="0"/>
                <a:cs typeface="Arial" panose="020B0604020202020204" pitchFamily="34" charset="0"/>
              </a:rPr>
              <a:t>•</a:t>
            </a:r>
          </a:p>
        </p:txBody>
      </p:sp>
      <p:sp>
        <p:nvSpPr>
          <p:cNvPr id="27" name="TextBox 26">
            <a:extLst>
              <a:ext uri="{FF2B5EF4-FFF2-40B4-BE49-F238E27FC236}">
                <a16:creationId xmlns:a16="http://schemas.microsoft.com/office/drawing/2014/main" id="{09A72E4C-3657-F126-A6F8-FE4820D15FCF}"/>
              </a:ext>
            </a:extLst>
          </p:cNvPr>
          <p:cNvSpPr txBox="1"/>
          <p:nvPr/>
        </p:nvSpPr>
        <p:spPr>
          <a:xfrm>
            <a:off x="6382056" y="2913267"/>
            <a:ext cx="95250" cy="246221"/>
          </a:xfrm>
          <a:prstGeom prst="rect">
            <a:avLst/>
          </a:prstGeom>
          <a:noFill/>
        </p:spPr>
        <p:txBody>
          <a:bodyPr wrap="square" lIns="0" tIns="0" rIns="0" bIns="0" anchor="t">
            <a:spAutoFit/>
          </a:bodyPr>
          <a:lstStyle/>
          <a:p>
            <a:pPr algn="l"/>
            <a:r>
              <a:rPr sz="1600" b="0" i="0" u="none">
                <a:solidFill>
                  <a:srgbClr val="475569"/>
                </a:solidFill>
                <a:latin typeface="Arial" panose="020B0604020202020204" pitchFamily="34" charset="0"/>
                <a:cs typeface="Arial" panose="020B0604020202020204" pitchFamily="34" charset="0"/>
              </a:rPr>
              <a:t>•</a:t>
            </a:r>
          </a:p>
        </p:txBody>
      </p:sp>
      <p:sp>
        <p:nvSpPr>
          <p:cNvPr id="29" name="TextBox 28">
            <a:extLst>
              <a:ext uri="{FF2B5EF4-FFF2-40B4-BE49-F238E27FC236}">
                <a16:creationId xmlns:a16="http://schemas.microsoft.com/office/drawing/2014/main" id="{0D7866B3-6E15-A128-86F0-57AC28E705F3}"/>
              </a:ext>
            </a:extLst>
          </p:cNvPr>
          <p:cNvSpPr txBox="1"/>
          <p:nvPr/>
        </p:nvSpPr>
        <p:spPr>
          <a:xfrm>
            <a:off x="6591207" y="2917422"/>
            <a:ext cx="4734018" cy="1008481"/>
          </a:xfrm>
          <a:prstGeom prst="rect">
            <a:avLst/>
          </a:prstGeom>
          <a:noFill/>
        </p:spPr>
        <p:txBody>
          <a:bodyPr wrap="square" lIns="95250" tIns="0" rIns="0" bIns="0" anchor="t">
            <a:spAutoFit/>
          </a:bodyPr>
          <a:lstStyle/>
          <a:p>
            <a:pPr>
              <a:lnSpc>
                <a:spcPts val="2025"/>
              </a:lnSpc>
            </a:pPr>
            <a:r>
              <a:rPr lang="it-IT" sz="1600" b="1">
                <a:solidFill>
                  <a:srgbClr val="475569"/>
                </a:solidFill>
                <a:latin typeface="Arial" panose="020B0604020202020204" pitchFamily="34" charset="0"/>
                <a:cs typeface="Arial" panose="020B0604020202020204" pitchFamily="34" charset="0"/>
              </a:rPr>
              <a:t>Two/thirds</a:t>
            </a:r>
            <a:r>
              <a:rPr sz="1600" b="1" i="0" u="none">
                <a:solidFill>
                  <a:srgbClr val="475569"/>
                </a:solidFill>
                <a:latin typeface="Arial" panose="020B0604020202020204" pitchFamily="34" charset="0"/>
                <a:cs typeface="Arial" panose="020B0604020202020204" pitchFamily="34" charset="0"/>
              </a:rPr>
              <a:t>:</a:t>
            </a:r>
            <a:r>
              <a:rPr sz="1600" b="0" i="0" u="none">
                <a:solidFill>
                  <a:srgbClr val="475569"/>
                </a:solidFill>
                <a:latin typeface="Arial" panose="020B0604020202020204" pitchFamily="34" charset="0"/>
                <a:cs typeface="Arial" panose="020B0604020202020204" pitchFamily="34" charset="0"/>
              </a:rPr>
              <a:t> </a:t>
            </a:r>
            <a:r>
              <a:rPr lang="en-GB" sz="1600">
                <a:solidFill>
                  <a:srgbClr val="475569"/>
                </a:solidFill>
                <a:latin typeface="Arial" panose="020B0604020202020204" pitchFamily="34" charset="0"/>
                <a:cs typeface="Arial" panose="020B0604020202020204" pitchFamily="34" charset="0"/>
              </a:rPr>
              <a:t>At least two legal entities must hold budget; no single entity may hold more than two-thirds of the total subgrant requested</a:t>
            </a:r>
          </a:p>
          <a:p>
            <a:pPr algn="l">
              <a:lnSpc>
                <a:spcPts val="2025"/>
              </a:lnSpc>
            </a:pPr>
            <a:r>
              <a:rPr sz="1600" b="0" i="0" u="none">
                <a:solidFill>
                  <a:srgbClr val="475569"/>
                </a:solidFill>
                <a:latin typeface="Arial" panose="020B0604020202020204" pitchFamily="34" charset="0"/>
                <a:cs typeface="Arial" panose="020B0604020202020204" pitchFamily="34" charset="0"/>
              </a:rPr>
              <a:t>.</a:t>
            </a:r>
          </a:p>
        </p:txBody>
      </p:sp>
      <p:sp>
        <p:nvSpPr>
          <p:cNvPr id="31" name="TextBox 30">
            <a:extLst>
              <a:ext uri="{FF2B5EF4-FFF2-40B4-BE49-F238E27FC236}">
                <a16:creationId xmlns:a16="http://schemas.microsoft.com/office/drawing/2014/main" id="{98D9CB8D-54CC-1907-6552-33A488CC88B2}"/>
              </a:ext>
            </a:extLst>
          </p:cNvPr>
          <p:cNvSpPr txBox="1"/>
          <p:nvPr/>
        </p:nvSpPr>
        <p:spPr>
          <a:xfrm>
            <a:off x="6382056" y="3649270"/>
            <a:ext cx="95250" cy="246221"/>
          </a:xfrm>
          <a:prstGeom prst="rect">
            <a:avLst/>
          </a:prstGeom>
          <a:noFill/>
        </p:spPr>
        <p:txBody>
          <a:bodyPr wrap="square" lIns="0" tIns="0" rIns="0" bIns="0" anchor="t">
            <a:spAutoFit/>
          </a:bodyPr>
          <a:lstStyle/>
          <a:p>
            <a:pPr algn="l"/>
            <a:r>
              <a:rPr sz="1600" b="0" i="0" u="none">
                <a:solidFill>
                  <a:srgbClr val="475569"/>
                </a:solidFill>
                <a:latin typeface="Arial" panose="020B0604020202020204" pitchFamily="34" charset="0"/>
                <a:cs typeface="Arial" panose="020B0604020202020204" pitchFamily="34" charset="0"/>
              </a:rPr>
              <a:t>•</a:t>
            </a:r>
          </a:p>
        </p:txBody>
      </p:sp>
      <p:sp>
        <p:nvSpPr>
          <p:cNvPr id="33" name="TextBox 32">
            <a:extLst>
              <a:ext uri="{FF2B5EF4-FFF2-40B4-BE49-F238E27FC236}">
                <a16:creationId xmlns:a16="http://schemas.microsoft.com/office/drawing/2014/main" id="{8DEAAB36-1B29-BC6E-C15D-755F4B05BCC4}"/>
              </a:ext>
            </a:extLst>
          </p:cNvPr>
          <p:cNvSpPr txBox="1"/>
          <p:nvPr/>
        </p:nvSpPr>
        <p:spPr>
          <a:xfrm>
            <a:off x="6591207" y="3649270"/>
            <a:ext cx="4734018" cy="1008481"/>
          </a:xfrm>
          <a:prstGeom prst="rect">
            <a:avLst/>
          </a:prstGeom>
          <a:noFill/>
        </p:spPr>
        <p:txBody>
          <a:bodyPr wrap="square" lIns="95250" tIns="0" rIns="0" bIns="0" anchor="t">
            <a:spAutoFit/>
          </a:bodyPr>
          <a:lstStyle/>
          <a:p>
            <a:pPr>
              <a:lnSpc>
                <a:spcPts val="2025"/>
              </a:lnSpc>
            </a:pPr>
            <a:r>
              <a:rPr lang="it-IT" sz="1600" b="1" i="0" u="none">
                <a:solidFill>
                  <a:srgbClr val="475569"/>
                </a:solidFill>
                <a:latin typeface="Arial" panose="020B0604020202020204" pitchFamily="34" charset="0"/>
                <a:cs typeface="Arial" panose="020B0604020202020204" pitchFamily="34" charset="0"/>
              </a:rPr>
              <a:t>Actual costs</a:t>
            </a:r>
            <a:r>
              <a:rPr sz="1600" b="1" i="0" u="none">
                <a:solidFill>
                  <a:srgbClr val="475569"/>
                </a:solidFill>
                <a:latin typeface="Arial" panose="020B0604020202020204" pitchFamily="34" charset="0"/>
                <a:cs typeface="Arial" panose="020B0604020202020204" pitchFamily="34" charset="0"/>
              </a:rPr>
              <a:t>:</a:t>
            </a:r>
            <a:r>
              <a:rPr sz="1600" b="0" i="0" u="none">
                <a:solidFill>
                  <a:srgbClr val="475569"/>
                </a:solidFill>
                <a:latin typeface="Arial" panose="020B0604020202020204" pitchFamily="34" charset="0"/>
                <a:cs typeface="Arial" panose="020B0604020202020204" pitchFamily="34" charset="0"/>
              </a:rPr>
              <a:t> </a:t>
            </a:r>
            <a:r>
              <a:rPr lang="en-GB" sz="1600">
                <a:solidFill>
                  <a:srgbClr val="475569"/>
                </a:solidFill>
                <a:latin typeface="Arial" panose="020B0604020202020204" pitchFamily="34" charset="0"/>
                <a:cs typeface="Arial" panose="020B0604020202020204" pitchFamily="34" charset="0"/>
              </a:rPr>
              <a:t>Reimbursement against actual costs incurred (HE cost categories); indirect costs at 25% of personnel, travel, equipment and other goods and services (value for money)</a:t>
            </a:r>
            <a:endParaRPr sz="1600" b="0" i="0" u="none">
              <a:solidFill>
                <a:srgbClr val="475569"/>
              </a:solidFill>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FE714B47-779C-1288-07C1-234DB87CB4EA}"/>
              </a:ext>
            </a:extLst>
          </p:cNvPr>
          <p:cNvSpPr txBox="1"/>
          <p:nvPr/>
        </p:nvSpPr>
        <p:spPr>
          <a:xfrm>
            <a:off x="6382056" y="4624033"/>
            <a:ext cx="95250" cy="246221"/>
          </a:xfrm>
          <a:prstGeom prst="rect">
            <a:avLst/>
          </a:prstGeom>
          <a:noFill/>
        </p:spPr>
        <p:txBody>
          <a:bodyPr wrap="square" lIns="0" tIns="0" rIns="0" bIns="0" anchor="t">
            <a:spAutoFit/>
          </a:bodyPr>
          <a:lstStyle/>
          <a:p>
            <a:pPr algn="l"/>
            <a:r>
              <a:rPr sz="1600" b="0" i="0" u="none">
                <a:solidFill>
                  <a:srgbClr val="475569"/>
                </a:solidFill>
                <a:latin typeface="Arial" panose="020B0604020202020204" pitchFamily="34" charset="0"/>
                <a:cs typeface="Arial" panose="020B0604020202020204" pitchFamily="34" charset="0"/>
              </a:rPr>
              <a:t>•</a:t>
            </a:r>
          </a:p>
        </p:txBody>
      </p:sp>
      <p:sp>
        <p:nvSpPr>
          <p:cNvPr id="37" name="TextBox 36">
            <a:extLst>
              <a:ext uri="{FF2B5EF4-FFF2-40B4-BE49-F238E27FC236}">
                <a16:creationId xmlns:a16="http://schemas.microsoft.com/office/drawing/2014/main" id="{46CCAB73-3027-F135-893E-DC355CF940B0}"/>
              </a:ext>
            </a:extLst>
          </p:cNvPr>
          <p:cNvSpPr txBox="1"/>
          <p:nvPr/>
        </p:nvSpPr>
        <p:spPr>
          <a:xfrm>
            <a:off x="6581775" y="4632233"/>
            <a:ext cx="4980622" cy="1264962"/>
          </a:xfrm>
          <a:prstGeom prst="rect">
            <a:avLst/>
          </a:prstGeom>
          <a:noFill/>
        </p:spPr>
        <p:txBody>
          <a:bodyPr wrap="square" lIns="95250" tIns="0" rIns="0" bIns="0" anchor="t">
            <a:spAutoFit/>
          </a:bodyPr>
          <a:lstStyle/>
          <a:p>
            <a:pPr>
              <a:lnSpc>
                <a:spcPts val="2025"/>
              </a:lnSpc>
            </a:pPr>
            <a:r>
              <a:rPr lang="it-IT" sz="1600" b="1" i="0" u="none">
                <a:solidFill>
                  <a:srgbClr val="475569"/>
                </a:solidFill>
                <a:latin typeface="Arial" panose="020B0604020202020204" pitchFamily="34" charset="0"/>
                <a:cs typeface="Arial" panose="020B0604020202020204" pitchFamily="34" charset="0"/>
              </a:rPr>
              <a:t>Build-in</a:t>
            </a:r>
            <a:r>
              <a:rPr sz="1600" b="1" i="0" u="none">
                <a:solidFill>
                  <a:srgbClr val="475569"/>
                </a:solidFill>
                <a:latin typeface="Arial" panose="020B0604020202020204" pitchFamily="34" charset="0"/>
                <a:cs typeface="Arial" panose="020B0604020202020204" pitchFamily="34" charset="0"/>
              </a:rPr>
              <a:t>:</a:t>
            </a:r>
            <a:r>
              <a:rPr sz="1600" b="0" i="0" u="none">
                <a:solidFill>
                  <a:srgbClr val="475569"/>
                </a:solidFill>
                <a:latin typeface="Arial" panose="020B0604020202020204" pitchFamily="34" charset="0"/>
                <a:cs typeface="Arial" panose="020B0604020202020204" pitchFamily="34" charset="0"/>
              </a:rPr>
              <a:t> </a:t>
            </a:r>
            <a:r>
              <a:rPr lang="en-GB" sz="1600">
                <a:solidFill>
                  <a:srgbClr val="475569"/>
                </a:solidFill>
                <a:latin typeface="Arial" panose="020B0604020202020204" pitchFamily="34" charset="0"/>
                <a:cs typeface="Arial" panose="020B0604020202020204" pitchFamily="34" charset="0"/>
              </a:rPr>
              <a:t>coordination effort for the lead city, a systemic innovation focal point (3–4 person months), travel for the in-person Boot Camp and Sensemaking events, communication and dissemination, and a CFS for consortium leads</a:t>
            </a:r>
            <a:endParaRPr sz="1600">
              <a:solidFill>
                <a:srgbClr val="475569"/>
              </a:solidFill>
              <a:latin typeface="Arial" panose="020B0604020202020204" pitchFamily="34" charset="0"/>
              <a:cs typeface="Arial" panose="020B0604020202020204" pitchFamily="34" charset="0"/>
            </a:endParaRPr>
          </a:p>
        </p:txBody>
      </p:sp>
      <p:pic>
        <p:nvPicPr>
          <p:cNvPr id="50" name="Icon Budget"/>
          <p:cNvPicPr>
            <a:picLocks noChangeAspect="1"/>
          </p:cNvPicPr>
          <p:nvPr/>
        </p:nvPicPr>
        <p:blipFill>
          <a:blip r:embed="rId4"/>
          <a:stretch>
            <a:fillRect/>
          </a:stretch>
        </p:blipFill>
        <p:spPr>
          <a:xfrm>
            <a:off x="719293" y="1631419"/>
            <a:ext cx="832267" cy="832267"/>
          </a:xfrm>
          <a:prstGeom prst="rect">
            <a:avLst/>
          </a:prstGeom>
        </p:spPr>
      </p:pic>
      <p:pic>
        <p:nvPicPr>
          <p:cNvPr id="51" name="Icon Consortium"/>
          <p:cNvPicPr>
            <a:picLocks noChangeAspect="1"/>
          </p:cNvPicPr>
          <p:nvPr/>
        </p:nvPicPr>
        <p:blipFill>
          <a:blip r:embed="rId5"/>
          <a:stretch>
            <a:fillRect/>
          </a:stretch>
        </p:blipFill>
        <p:spPr>
          <a:xfrm>
            <a:off x="10457927" y="1608876"/>
            <a:ext cx="867298" cy="867298"/>
          </a:xfrm>
          <a:prstGeom prst="rect">
            <a:avLst/>
          </a:prstGeom>
        </p:spPr>
      </p:pic>
      <p:pic>
        <p:nvPicPr>
          <p:cNvPr id="47" name="Picture 46" descr="A group of people standing in front of a wall with squares&#10;&#10;Description automatically generated">
            <a:extLst>
              <a:ext uri="{FF2B5EF4-FFF2-40B4-BE49-F238E27FC236}">
                <a16:creationId xmlns:a16="http://schemas.microsoft.com/office/drawing/2014/main" id="{0DB0BDAE-A270-BAD7-AA56-71282C24E6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67015" y="4719225"/>
            <a:ext cx="2613385" cy="1458347"/>
          </a:xfrm>
          <a:prstGeom prst="rect">
            <a:avLst/>
          </a:prstGeom>
        </p:spPr>
      </p:pic>
      <p:sp>
        <p:nvSpPr>
          <p:cNvPr id="3" name="TextBox 2">
            <a:extLst>
              <a:ext uri="{FF2B5EF4-FFF2-40B4-BE49-F238E27FC236}">
                <a16:creationId xmlns:a16="http://schemas.microsoft.com/office/drawing/2014/main" id="{1D2DE6CE-81BB-AB9E-A1D5-8C2D10DDA2F1}"/>
              </a:ext>
            </a:extLst>
          </p:cNvPr>
          <p:cNvSpPr txBox="1"/>
          <p:nvPr/>
        </p:nvSpPr>
        <p:spPr>
          <a:xfrm>
            <a:off x="814544" y="4154809"/>
            <a:ext cx="95250" cy="246221"/>
          </a:xfrm>
          <a:prstGeom prst="rect">
            <a:avLst/>
          </a:prstGeom>
          <a:noFill/>
        </p:spPr>
        <p:txBody>
          <a:bodyPr wrap="square" lIns="0" tIns="0" rIns="0" bIns="0" anchor="t">
            <a:spAutoFit/>
          </a:bodyPr>
          <a:lstStyle/>
          <a:p>
            <a:pPr algn="l"/>
            <a:r>
              <a:rPr sz="1600" b="0" i="0" u="none">
                <a:solidFill>
                  <a:srgbClr val="475569"/>
                </a:solidFill>
                <a:latin typeface="Arial" panose="020B0604020202020204" pitchFamily="34" charset="0"/>
                <a:cs typeface="Arial" panose="020B0604020202020204" pitchFamily="34" charset="0"/>
              </a:rPr>
              <a:t>•</a:t>
            </a:r>
          </a:p>
        </p:txBody>
      </p:sp>
      <p:sp>
        <p:nvSpPr>
          <p:cNvPr id="5" name="TextBox 4">
            <a:extLst>
              <a:ext uri="{FF2B5EF4-FFF2-40B4-BE49-F238E27FC236}">
                <a16:creationId xmlns:a16="http://schemas.microsoft.com/office/drawing/2014/main" id="{83CB81B7-9E6E-B99A-C993-9F480C9209B7}"/>
              </a:ext>
            </a:extLst>
          </p:cNvPr>
          <p:cNvSpPr txBox="1"/>
          <p:nvPr/>
        </p:nvSpPr>
        <p:spPr>
          <a:xfrm>
            <a:off x="909794" y="3694058"/>
            <a:ext cx="4552950" cy="498791"/>
          </a:xfrm>
          <a:prstGeom prst="rect">
            <a:avLst/>
          </a:prstGeom>
          <a:noFill/>
        </p:spPr>
        <p:txBody>
          <a:bodyPr wrap="square" lIns="95250" tIns="0" rIns="0" bIns="0" anchor="t">
            <a:spAutoFit/>
          </a:bodyPr>
          <a:lstStyle/>
          <a:p>
            <a:pPr>
              <a:lnSpc>
                <a:spcPts val="2025"/>
              </a:lnSpc>
            </a:pPr>
            <a:r>
              <a:rPr lang="it-IT" sz="1600" b="1" i="0" u="none">
                <a:solidFill>
                  <a:srgbClr val="475569"/>
                </a:solidFill>
                <a:latin typeface="Arial" panose="020B0604020202020204" pitchFamily="34" charset="0"/>
                <a:cs typeface="Arial" panose="020B0604020202020204" pitchFamily="34" charset="0"/>
              </a:rPr>
              <a:t>€ 1.00.000</a:t>
            </a:r>
            <a:r>
              <a:rPr sz="1600" b="1" i="0" u="none">
                <a:solidFill>
                  <a:srgbClr val="475569"/>
                </a:solidFill>
                <a:latin typeface="Arial" panose="020B0604020202020204" pitchFamily="34" charset="0"/>
                <a:cs typeface="Arial" panose="020B0604020202020204" pitchFamily="34" charset="0"/>
              </a:rPr>
              <a:t>:</a:t>
            </a:r>
            <a:r>
              <a:rPr sz="1600" b="0" i="0" u="none">
                <a:solidFill>
                  <a:srgbClr val="475569"/>
                </a:solidFill>
                <a:latin typeface="Arial" panose="020B0604020202020204" pitchFamily="34" charset="0"/>
                <a:cs typeface="Arial" panose="020B0604020202020204" pitchFamily="34" charset="0"/>
              </a:rPr>
              <a:t> </a:t>
            </a:r>
            <a:r>
              <a:rPr lang="en-GB" sz="1600">
                <a:solidFill>
                  <a:srgbClr val="475569"/>
                </a:solidFill>
                <a:latin typeface="Arial" panose="020B0604020202020204" pitchFamily="34" charset="0"/>
                <a:cs typeface="Arial" panose="020B0604020202020204" pitchFamily="34" charset="0"/>
              </a:rPr>
              <a:t>minimum two distinct Mission Cities, plus any additional partners</a:t>
            </a:r>
            <a:endParaRPr sz="1600">
              <a:solidFill>
                <a:srgbClr val="475569"/>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584F842A-302E-C36E-FD1E-7FA5EED5128E}"/>
              </a:ext>
            </a:extLst>
          </p:cNvPr>
          <p:cNvSpPr txBox="1"/>
          <p:nvPr/>
        </p:nvSpPr>
        <p:spPr>
          <a:xfrm>
            <a:off x="909794" y="4355074"/>
            <a:ext cx="4552950" cy="498791"/>
          </a:xfrm>
          <a:prstGeom prst="rect">
            <a:avLst/>
          </a:prstGeom>
          <a:noFill/>
        </p:spPr>
        <p:txBody>
          <a:bodyPr wrap="square" lIns="95250" tIns="0" rIns="0" bIns="0" anchor="t">
            <a:spAutoFit/>
          </a:bodyPr>
          <a:lstStyle/>
          <a:p>
            <a:pPr>
              <a:lnSpc>
                <a:spcPts val="2025"/>
              </a:lnSpc>
            </a:pPr>
            <a:r>
              <a:rPr lang="it-IT" sz="1600" b="1" i="0" u="none">
                <a:solidFill>
                  <a:srgbClr val="475569"/>
                </a:solidFill>
                <a:latin typeface="Arial" panose="020B0604020202020204" pitchFamily="34" charset="0"/>
                <a:cs typeface="Arial" panose="020B0604020202020204" pitchFamily="34" charset="0"/>
              </a:rPr>
              <a:t>€ 1.500.000</a:t>
            </a:r>
            <a:r>
              <a:rPr sz="1600" b="1" i="0" u="none">
                <a:solidFill>
                  <a:srgbClr val="475569"/>
                </a:solidFill>
                <a:latin typeface="Arial" panose="020B0604020202020204" pitchFamily="34" charset="0"/>
                <a:cs typeface="Arial" panose="020B0604020202020204" pitchFamily="34" charset="0"/>
              </a:rPr>
              <a:t>:</a:t>
            </a:r>
            <a:r>
              <a:rPr sz="1600" b="0" i="0" u="none">
                <a:solidFill>
                  <a:srgbClr val="475569"/>
                </a:solidFill>
                <a:latin typeface="Arial" panose="020B0604020202020204" pitchFamily="34" charset="0"/>
                <a:cs typeface="Arial" panose="020B0604020202020204" pitchFamily="34" charset="0"/>
              </a:rPr>
              <a:t> </a:t>
            </a:r>
            <a:r>
              <a:rPr lang="en-GB" sz="1600">
                <a:solidFill>
                  <a:srgbClr val="475569"/>
                </a:solidFill>
                <a:latin typeface="Arial" panose="020B0604020202020204" pitchFamily="34" charset="0"/>
                <a:cs typeface="Arial" panose="020B0604020202020204" pitchFamily="34" charset="0"/>
              </a:rPr>
              <a:t>minimum three Mission City plus at least one additional consortium partner</a:t>
            </a:r>
            <a:r>
              <a:rPr sz="1600">
                <a:solidFill>
                  <a:srgbClr val="475569"/>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5090377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meline spine"/>
          <p:cNvSpPr/>
          <p:nvPr/>
        </p:nvSpPr>
        <p:spPr>
          <a:xfrm>
            <a:off x="502920" y="3893650"/>
            <a:ext cx="11186160" cy="12700"/>
          </a:xfrm>
          <a:prstGeom prst="rect">
            <a:avLst/>
          </a:prstGeom>
          <a:solidFill>
            <a:srgbClr val="A2D5D0"/>
          </a:solidFill>
          <a:ln>
            <a:noFill/>
          </a:ln>
        </p:spPr>
        <p:txBody>
          <a:bodyPr wrap="square" rtlCol="0" anchor="ctr"/>
          <a:lstStyle/>
          <a:p>
            <a:pPr algn="ctr"/>
            <a:endParaRPr lang="en-GB" sz="1400">
              <a:latin typeface="Arial" panose="020B0604020202020204" pitchFamily="34" charset="0"/>
              <a:cs typeface="Arial" panose="020B0604020202020204" pitchFamily="34" charset="0"/>
            </a:endParaRPr>
          </a:p>
        </p:txBody>
      </p:sp>
      <p:sp>
        <p:nvSpPr>
          <p:cNvPr id="11" name="Node 1"/>
          <p:cNvSpPr/>
          <p:nvPr/>
        </p:nvSpPr>
        <p:spPr>
          <a:xfrm>
            <a:off x="1049373" y="3825000"/>
            <a:ext cx="150000" cy="150000"/>
          </a:xfrm>
          <a:prstGeom prst="ellipse">
            <a:avLst/>
          </a:prstGeom>
          <a:solidFill>
            <a:srgbClr val="B0D10E"/>
          </a:solidFill>
          <a:ln w="19050">
            <a:solidFill>
              <a:srgbClr val="FFFFFF"/>
            </a:solidFill>
          </a:ln>
        </p:spPr>
        <p:txBody>
          <a:bodyPr wrap="square" rtlCol="0" anchor="ctr"/>
          <a:lstStyle/>
          <a:p>
            <a:pPr algn="ctr"/>
            <a:endParaRPr lang="en-GB" sz="1400">
              <a:latin typeface="Arial" panose="020B0604020202020204" pitchFamily="34" charset="0"/>
              <a:cs typeface="Arial" panose="020B0604020202020204" pitchFamily="34" charset="0"/>
            </a:endParaRPr>
          </a:p>
        </p:txBody>
      </p:sp>
      <p:sp>
        <p:nvSpPr>
          <p:cNvPr id="12" name="Connector 1"/>
          <p:cNvSpPr/>
          <p:nvPr/>
        </p:nvSpPr>
        <p:spPr>
          <a:xfrm>
            <a:off x="1118023" y="3740000"/>
            <a:ext cx="12700" cy="160000"/>
          </a:xfrm>
          <a:prstGeom prst="rect">
            <a:avLst/>
          </a:prstGeom>
          <a:solidFill>
            <a:srgbClr val="A2D5D0"/>
          </a:solidFill>
          <a:ln>
            <a:noFill/>
          </a:ln>
        </p:spPr>
        <p:txBody>
          <a:bodyPr wrap="square" rtlCol="0" anchor="ctr"/>
          <a:lstStyle/>
          <a:p>
            <a:pPr algn="ctr"/>
            <a:endParaRPr lang="en-GB" sz="1400">
              <a:latin typeface="Arial" panose="020B0604020202020204" pitchFamily="34" charset="0"/>
              <a:cs typeface="Arial" panose="020B0604020202020204" pitchFamily="34" charset="0"/>
            </a:endParaRPr>
          </a:p>
        </p:txBody>
      </p:sp>
      <p:sp>
        <p:nvSpPr>
          <p:cNvPr id="13" name="Milestone 1 text"/>
          <p:cNvSpPr txBox="1"/>
          <p:nvPr/>
        </p:nvSpPr>
        <p:spPr>
          <a:xfrm>
            <a:off x="-25315" y="2290000"/>
            <a:ext cx="2299377" cy="1450000"/>
          </a:xfrm>
          <a:prstGeom prst="rect">
            <a:avLst/>
          </a:prstGeom>
          <a:noFill/>
        </p:spPr>
        <p:txBody>
          <a:bodyPr wrap="square" lIns="0" tIns="0" rIns="0" bIns="0" anchor="b"/>
          <a:lstStyle/>
          <a:p>
            <a:pPr algn="ctr">
              <a:lnSpc>
                <a:spcPct val="105000"/>
              </a:lnSpc>
              <a:spcBef>
                <a:spcPts val="0"/>
              </a:spcBef>
              <a:spcAft>
                <a:spcPts val="300"/>
              </a:spcAft>
            </a:pPr>
            <a:r>
              <a:rPr lang="en-GB" sz="1400" b="1">
                <a:solidFill>
                  <a:srgbClr val="0D5364"/>
                </a:solidFill>
                <a:latin typeface="Arial" panose="020B0604020202020204" pitchFamily="34" charset="0"/>
                <a:cs typeface="Arial" panose="020B0604020202020204" pitchFamily="34" charset="0"/>
              </a:rPr>
              <a:t>31 August 2026</a:t>
            </a:r>
          </a:p>
          <a:p>
            <a:pPr algn="ctr">
              <a:lnSpc>
                <a:spcPct val="105000"/>
              </a:lnSpc>
              <a:spcBef>
                <a:spcPts val="300"/>
              </a:spcBef>
              <a:spcAft>
                <a:spcPts val="0"/>
              </a:spcAft>
            </a:pPr>
            <a:r>
              <a:rPr lang="en-GB" sz="1400" b="0">
                <a:solidFill>
                  <a:srgbClr val="242424"/>
                </a:solidFill>
                <a:latin typeface="Arial" panose="020B0604020202020204" pitchFamily="34" charset="0"/>
                <a:cs typeface="Arial" panose="020B0604020202020204" pitchFamily="34" charset="0"/>
              </a:rPr>
              <a:t>Call opens, guidelines published</a:t>
            </a:r>
          </a:p>
        </p:txBody>
      </p:sp>
      <p:sp>
        <p:nvSpPr>
          <p:cNvPr id="14" name="Node 2"/>
          <p:cNvSpPr/>
          <p:nvPr/>
        </p:nvSpPr>
        <p:spPr>
          <a:xfrm>
            <a:off x="2292280" y="3825000"/>
            <a:ext cx="150000" cy="150000"/>
          </a:xfrm>
          <a:prstGeom prst="ellipse">
            <a:avLst/>
          </a:prstGeom>
          <a:solidFill>
            <a:srgbClr val="B0D10E"/>
          </a:solidFill>
          <a:ln w="19050">
            <a:solidFill>
              <a:srgbClr val="FFFFFF"/>
            </a:solidFill>
          </a:ln>
        </p:spPr>
        <p:txBody>
          <a:bodyPr wrap="square" rtlCol="0" anchor="ctr"/>
          <a:lstStyle/>
          <a:p>
            <a:pPr algn="ctr"/>
            <a:endParaRPr lang="en-GB" sz="1400">
              <a:latin typeface="Arial" panose="020B0604020202020204" pitchFamily="34" charset="0"/>
              <a:cs typeface="Arial" panose="020B0604020202020204" pitchFamily="34" charset="0"/>
            </a:endParaRPr>
          </a:p>
        </p:txBody>
      </p:sp>
      <p:sp>
        <p:nvSpPr>
          <p:cNvPr id="15" name="Connector 2"/>
          <p:cNvSpPr/>
          <p:nvPr/>
        </p:nvSpPr>
        <p:spPr>
          <a:xfrm>
            <a:off x="2360930" y="3900000"/>
            <a:ext cx="12700" cy="160000"/>
          </a:xfrm>
          <a:prstGeom prst="rect">
            <a:avLst/>
          </a:prstGeom>
          <a:solidFill>
            <a:srgbClr val="A2D5D0"/>
          </a:solidFill>
          <a:ln>
            <a:noFill/>
          </a:ln>
        </p:spPr>
        <p:txBody>
          <a:bodyPr wrap="square" rtlCol="0" anchor="ctr"/>
          <a:lstStyle/>
          <a:p>
            <a:pPr algn="ctr"/>
            <a:endParaRPr lang="en-GB" sz="1400">
              <a:latin typeface="Arial" panose="020B0604020202020204" pitchFamily="34" charset="0"/>
              <a:cs typeface="Arial" panose="020B0604020202020204" pitchFamily="34" charset="0"/>
            </a:endParaRPr>
          </a:p>
        </p:txBody>
      </p:sp>
      <p:sp>
        <p:nvSpPr>
          <p:cNvPr id="16" name="Milestone 2 text"/>
          <p:cNvSpPr txBox="1"/>
          <p:nvPr/>
        </p:nvSpPr>
        <p:spPr>
          <a:xfrm>
            <a:off x="1217591" y="4060000"/>
            <a:ext cx="2299377" cy="1450000"/>
          </a:xfrm>
          <a:prstGeom prst="rect">
            <a:avLst/>
          </a:prstGeom>
          <a:noFill/>
        </p:spPr>
        <p:txBody>
          <a:bodyPr wrap="square" lIns="0" tIns="0" rIns="0" bIns="0" anchor="t"/>
          <a:lstStyle/>
          <a:p>
            <a:pPr algn="ctr">
              <a:lnSpc>
                <a:spcPct val="105000"/>
              </a:lnSpc>
              <a:spcBef>
                <a:spcPts val="0"/>
              </a:spcBef>
              <a:spcAft>
                <a:spcPts val="300"/>
              </a:spcAft>
            </a:pPr>
            <a:r>
              <a:rPr lang="en-GB" sz="1400" b="1">
                <a:solidFill>
                  <a:srgbClr val="0D5364"/>
                </a:solidFill>
                <a:latin typeface="Arial" panose="020B0604020202020204" pitchFamily="34" charset="0"/>
                <a:cs typeface="Arial" panose="020B0604020202020204" pitchFamily="34" charset="0"/>
              </a:rPr>
              <a:t>15, 29 Sep &amp; 9 Oct 2026</a:t>
            </a:r>
          </a:p>
          <a:p>
            <a:pPr algn="ctr">
              <a:lnSpc>
                <a:spcPct val="105000"/>
              </a:lnSpc>
              <a:spcBef>
                <a:spcPts val="300"/>
              </a:spcBef>
              <a:spcAft>
                <a:spcPts val="0"/>
              </a:spcAft>
            </a:pPr>
            <a:r>
              <a:rPr lang="en-GB" sz="1400" b="0">
                <a:solidFill>
                  <a:srgbClr val="242424"/>
                </a:solidFill>
                <a:latin typeface="Arial" panose="020B0604020202020204" pitchFamily="34" charset="0"/>
                <a:cs typeface="Arial" panose="020B0604020202020204" pitchFamily="34" charset="0"/>
              </a:rPr>
              <a:t>Information sessions, all 11.00 CET</a:t>
            </a:r>
          </a:p>
        </p:txBody>
      </p:sp>
      <p:sp>
        <p:nvSpPr>
          <p:cNvPr id="17" name="Node 3"/>
          <p:cNvSpPr/>
          <p:nvPr/>
        </p:nvSpPr>
        <p:spPr>
          <a:xfrm>
            <a:off x="3535186" y="3825000"/>
            <a:ext cx="150000" cy="150000"/>
          </a:xfrm>
          <a:prstGeom prst="ellipse">
            <a:avLst/>
          </a:prstGeom>
          <a:solidFill>
            <a:srgbClr val="B0D10E"/>
          </a:solidFill>
          <a:ln w="19050">
            <a:solidFill>
              <a:srgbClr val="FFFFFF"/>
            </a:solidFill>
          </a:ln>
        </p:spPr>
        <p:txBody>
          <a:bodyPr wrap="square" rtlCol="0" anchor="ctr"/>
          <a:lstStyle/>
          <a:p>
            <a:pPr algn="ctr"/>
            <a:endParaRPr lang="en-GB" sz="1400">
              <a:latin typeface="Arial" panose="020B0604020202020204" pitchFamily="34" charset="0"/>
              <a:cs typeface="Arial" panose="020B0604020202020204" pitchFamily="34" charset="0"/>
            </a:endParaRPr>
          </a:p>
        </p:txBody>
      </p:sp>
      <p:sp>
        <p:nvSpPr>
          <p:cNvPr id="18" name="Connector 3"/>
          <p:cNvSpPr/>
          <p:nvPr/>
        </p:nvSpPr>
        <p:spPr>
          <a:xfrm>
            <a:off x="3603836" y="3740000"/>
            <a:ext cx="12700" cy="160000"/>
          </a:xfrm>
          <a:prstGeom prst="rect">
            <a:avLst/>
          </a:prstGeom>
          <a:solidFill>
            <a:srgbClr val="A2D5D0"/>
          </a:solidFill>
          <a:ln>
            <a:noFill/>
          </a:ln>
        </p:spPr>
        <p:txBody>
          <a:bodyPr wrap="square" rtlCol="0" anchor="ctr"/>
          <a:lstStyle/>
          <a:p>
            <a:pPr algn="ctr"/>
            <a:endParaRPr lang="en-GB" sz="1400">
              <a:latin typeface="Arial" panose="020B0604020202020204" pitchFamily="34" charset="0"/>
              <a:cs typeface="Arial" panose="020B0604020202020204" pitchFamily="34" charset="0"/>
            </a:endParaRPr>
          </a:p>
        </p:txBody>
      </p:sp>
      <p:sp>
        <p:nvSpPr>
          <p:cNvPr id="19" name="Milestone 3 text"/>
          <p:cNvSpPr txBox="1"/>
          <p:nvPr/>
        </p:nvSpPr>
        <p:spPr>
          <a:xfrm>
            <a:off x="2460498" y="2290000"/>
            <a:ext cx="2299377" cy="1450000"/>
          </a:xfrm>
          <a:prstGeom prst="rect">
            <a:avLst/>
          </a:prstGeom>
          <a:noFill/>
        </p:spPr>
        <p:txBody>
          <a:bodyPr wrap="square" lIns="0" tIns="0" rIns="0" bIns="0" anchor="b"/>
          <a:lstStyle/>
          <a:p>
            <a:pPr algn="ctr">
              <a:lnSpc>
                <a:spcPct val="105000"/>
              </a:lnSpc>
              <a:spcBef>
                <a:spcPts val="0"/>
              </a:spcBef>
              <a:spcAft>
                <a:spcPts val="300"/>
              </a:spcAft>
            </a:pPr>
            <a:r>
              <a:rPr lang="en-GB" sz="1400" b="1">
                <a:solidFill>
                  <a:srgbClr val="0D5364"/>
                </a:solidFill>
                <a:latin typeface="Arial" panose="020B0604020202020204" pitchFamily="34" charset="0"/>
                <a:cs typeface="Arial" panose="020B0604020202020204" pitchFamily="34" charset="0"/>
              </a:rPr>
              <a:t>3 December 2026</a:t>
            </a:r>
          </a:p>
          <a:p>
            <a:pPr algn="ctr">
              <a:lnSpc>
                <a:spcPct val="105000"/>
              </a:lnSpc>
              <a:spcBef>
                <a:spcPts val="300"/>
              </a:spcBef>
              <a:spcAft>
                <a:spcPts val="0"/>
              </a:spcAft>
            </a:pPr>
            <a:r>
              <a:rPr lang="en-GB" sz="1400" b="0">
                <a:solidFill>
                  <a:srgbClr val="242424"/>
                </a:solidFill>
                <a:latin typeface="Arial" panose="020B0604020202020204" pitchFamily="34" charset="0"/>
                <a:cs typeface="Arial" panose="020B0604020202020204" pitchFamily="34" charset="0"/>
              </a:rPr>
              <a:t>Call deadline, 12.00 CET</a:t>
            </a:r>
          </a:p>
        </p:txBody>
      </p:sp>
      <p:sp>
        <p:nvSpPr>
          <p:cNvPr id="20" name="Node 4"/>
          <p:cNvSpPr/>
          <p:nvPr/>
        </p:nvSpPr>
        <p:spPr>
          <a:xfrm>
            <a:off x="4778093" y="3825000"/>
            <a:ext cx="150000" cy="150000"/>
          </a:xfrm>
          <a:prstGeom prst="ellipse">
            <a:avLst/>
          </a:prstGeom>
          <a:solidFill>
            <a:srgbClr val="B0D10E"/>
          </a:solidFill>
          <a:ln w="19050">
            <a:solidFill>
              <a:srgbClr val="FFFFFF"/>
            </a:solidFill>
          </a:ln>
        </p:spPr>
        <p:txBody>
          <a:bodyPr wrap="square" rtlCol="0" anchor="ctr"/>
          <a:lstStyle/>
          <a:p>
            <a:pPr algn="ctr"/>
            <a:endParaRPr lang="en-GB" sz="1400">
              <a:latin typeface="Arial" panose="020B0604020202020204" pitchFamily="34" charset="0"/>
              <a:cs typeface="Arial" panose="020B0604020202020204" pitchFamily="34" charset="0"/>
            </a:endParaRPr>
          </a:p>
        </p:txBody>
      </p:sp>
      <p:sp>
        <p:nvSpPr>
          <p:cNvPr id="21" name="Connector 4"/>
          <p:cNvSpPr/>
          <p:nvPr/>
        </p:nvSpPr>
        <p:spPr>
          <a:xfrm>
            <a:off x="4846743" y="3900000"/>
            <a:ext cx="12700" cy="160000"/>
          </a:xfrm>
          <a:prstGeom prst="rect">
            <a:avLst/>
          </a:prstGeom>
          <a:solidFill>
            <a:srgbClr val="A2D5D0"/>
          </a:solidFill>
          <a:ln>
            <a:noFill/>
          </a:ln>
        </p:spPr>
        <p:txBody>
          <a:bodyPr wrap="square" rtlCol="0" anchor="ctr"/>
          <a:lstStyle/>
          <a:p>
            <a:pPr algn="ctr"/>
            <a:endParaRPr lang="en-GB" sz="1400">
              <a:latin typeface="Arial" panose="020B0604020202020204" pitchFamily="34" charset="0"/>
              <a:cs typeface="Arial" panose="020B0604020202020204" pitchFamily="34" charset="0"/>
            </a:endParaRPr>
          </a:p>
        </p:txBody>
      </p:sp>
      <p:sp>
        <p:nvSpPr>
          <p:cNvPr id="22" name="Milestone 4 text"/>
          <p:cNvSpPr txBox="1"/>
          <p:nvPr/>
        </p:nvSpPr>
        <p:spPr>
          <a:xfrm>
            <a:off x="3703404" y="4060000"/>
            <a:ext cx="2299377" cy="1450000"/>
          </a:xfrm>
          <a:prstGeom prst="rect">
            <a:avLst/>
          </a:prstGeom>
          <a:noFill/>
        </p:spPr>
        <p:txBody>
          <a:bodyPr wrap="square" lIns="0" tIns="0" rIns="0" bIns="0" anchor="t"/>
          <a:lstStyle/>
          <a:p>
            <a:pPr algn="ctr">
              <a:lnSpc>
                <a:spcPct val="105000"/>
              </a:lnSpc>
              <a:spcBef>
                <a:spcPts val="0"/>
              </a:spcBef>
              <a:spcAft>
                <a:spcPts val="300"/>
              </a:spcAft>
            </a:pPr>
            <a:r>
              <a:rPr lang="en-GB" sz="1400" b="1">
                <a:solidFill>
                  <a:srgbClr val="0D5364"/>
                </a:solidFill>
                <a:latin typeface="Arial" panose="020B0604020202020204" pitchFamily="34" charset="0"/>
                <a:cs typeface="Arial" panose="020B0604020202020204" pitchFamily="34" charset="0"/>
              </a:rPr>
              <a:t>Dec 2026 – Jan 2027</a:t>
            </a:r>
          </a:p>
          <a:p>
            <a:pPr algn="ctr">
              <a:lnSpc>
                <a:spcPct val="105000"/>
              </a:lnSpc>
              <a:spcBef>
                <a:spcPts val="300"/>
              </a:spcBef>
              <a:spcAft>
                <a:spcPts val="0"/>
              </a:spcAft>
            </a:pPr>
            <a:r>
              <a:rPr lang="en-GB" sz="1400" b="0">
                <a:solidFill>
                  <a:srgbClr val="242424"/>
                </a:solidFill>
                <a:latin typeface="Arial" panose="020B0604020202020204" pitchFamily="34" charset="0"/>
                <a:cs typeface="Arial" panose="020B0604020202020204" pitchFamily="34" charset="0"/>
              </a:rPr>
              <a:t>Eligibility check, expert assessment, portfolio selection</a:t>
            </a:r>
          </a:p>
        </p:txBody>
      </p:sp>
      <p:sp>
        <p:nvSpPr>
          <p:cNvPr id="23" name="Node 5"/>
          <p:cNvSpPr/>
          <p:nvPr/>
        </p:nvSpPr>
        <p:spPr>
          <a:xfrm>
            <a:off x="6021000" y="3825000"/>
            <a:ext cx="150000" cy="150000"/>
          </a:xfrm>
          <a:prstGeom prst="ellipse">
            <a:avLst/>
          </a:prstGeom>
          <a:solidFill>
            <a:srgbClr val="B0D10E"/>
          </a:solidFill>
          <a:ln w="19050">
            <a:solidFill>
              <a:srgbClr val="FFFFFF"/>
            </a:solidFill>
          </a:ln>
        </p:spPr>
        <p:txBody>
          <a:bodyPr wrap="square" rtlCol="0" anchor="ctr"/>
          <a:lstStyle/>
          <a:p>
            <a:pPr algn="ctr"/>
            <a:endParaRPr lang="en-GB" sz="1400">
              <a:latin typeface="Arial" panose="020B0604020202020204" pitchFamily="34" charset="0"/>
              <a:cs typeface="Arial" panose="020B0604020202020204" pitchFamily="34" charset="0"/>
            </a:endParaRPr>
          </a:p>
        </p:txBody>
      </p:sp>
      <p:sp>
        <p:nvSpPr>
          <p:cNvPr id="24" name="Connector 5"/>
          <p:cNvSpPr/>
          <p:nvPr/>
        </p:nvSpPr>
        <p:spPr>
          <a:xfrm>
            <a:off x="6089650" y="3740000"/>
            <a:ext cx="12700" cy="160000"/>
          </a:xfrm>
          <a:prstGeom prst="rect">
            <a:avLst/>
          </a:prstGeom>
          <a:solidFill>
            <a:srgbClr val="A2D5D0"/>
          </a:solidFill>
          <a:ln>
            <a:noFill/>
          </a:ln>
        </p:spPr>
        <p:txBody>
          <a:bodyPr wrap="square" rtlCol="0" anchor="ctr"/>
          <a:lstStyle/>
          <a:p>
            <a:pPr algn="ctr"/>
            <a:endParaRPr lang="en-GB" sz="1400">
              <a:latin typeface="Arial" panose="020B0604020202020204" pitchFamily="34" charset="0"/>
              <a:cs typeface="Arial" panose="020B0604020202020204" pitchFamily="34" charset="0"/>
            </a:endParaRPr>
          </a:p>
        </p:txBody>
      </p:sp>
      <p:sp>
        <p:nvSpPr>
          <p:cNvPr id="25" name="Milestone 5 text"/>
          <p:cNvSpPr txBox="1"/>
          <p:nvPr/>
        </p:nvSpPr>
        <p:spPr>
          <a:xfrm>
            <a:off x="4946311" y="2290000"/>
            <a:ext cx="2299377" cy="1450000"/>
          </a:xfrm>
          <a:prstGeom prst="rect">
            <a:avLst/>
          </a:prstGeom>
          <a:noFill/>
        </p:spPr>
        <p:txBody>
          <a:bodyPr wrap="square" lIns="0" tIns="0" rIns="0" bIns="0" anchor="b"/>
          <a:lstStyle/>
          <a:p>
            <a:pPr algn="ctr">
              <a:lnSpc>
                <a:spcPct val="105000"/>
              </a:lnSpc>
              <a:spcBef>
                <a:spcPts val="0"/>
              </a:spcBef>
              <a:spcAft>
                <a:spcPts val="300"/>
              </a:spcAft>
            </a:pPr>
            <a:r>
              <a:rPr lang="en-GB" sz="1400" b="1">
                <a:solidFill>
                  <a:srgbClr val="0D5364"/>
                </a:solidFill>
                <a:latin typeface="Arial" panose="020B0604020202020204" pitchFamily="34" charset="0"/>
                <a:cs typeface="Arial" panose="020B0604020202020204" pitchFamily="34" charset="0"/>
              </a:rPr>
              <a:t>5 February 2027</a:t>
            </a:r>
          </a:p>
          <a:p>
            <a:pPr algn="ctr">
              <a:lnSpc>
                <a:spcPct val="105000"/>
              </a:lnSpc>
              <a:spcBef>
                <a:spcPts val="300"/>
              </a:spcBef>
              <a:spcAft>
                <a:spcPts val="0"/>
              </a:spcAft>
            </a:pPr>
            <a:r>
              <a:rPr lang="en-GB" sz="1400" b="0">
                <a:solidFill>
                  <a:srgbClr val="242424"/>
                </a:solidFill>
                <a:latin typeface="Arial" panose="020B0604020202020204" pitchFamily="34" charset="0"/>
                <a:cs typeface="Arial" panose="020B0604020202020204" pitchFamily="34" charset="0"/>
              </a:rPr>
              <a:t>Decision communication, with feedback</a:t>
            </a:r>
          </a:p>
        </p:txBody>
      </p:sp>
      <p:sp>
        <p:nvSpPr>
          <p:cNvPr id="26" name="Node 6"/>
          <p:cNvSpPr/>
          <p:nvPr/>
        </p:nvSpPr>
        <p:spPr>
          <a:xfrm>
            <a:off x="7263906" y="3825000"/>
            <a:ext cx="150000" cy="150000"/>
          </a:xfrm>
          <a:prstGeom prst="ellipse">
            <a:avLst/>
          </a:prstGeom>
          <a:solidFill>
            <a:srgbClr val="B0D10E"/>
          </a:solidFill>
          <a:ln w="19050">
            <a:solidFill>
              <a:srgbClr val="FFFFFF"/>
            </a:solidFill>
          </a:ln>
        </p:spPr>
        <p:txBody>
          <a:bodyPr wrap="square" rtlCol="0" anchor="ctr"/>
          <a:lstStyle/>
          <a:p>
            <a:pPr algn="ctr"/>
            <a:endParaRPr lang="en-GB" sz="1400">
              <a:latin typeface="Arial" panose="020B0604020202020204" pitchFamily="34" charset="0"/>
              <a:cs typeface="Arial" panose="020B0604020202020204" pitchFamily="34" charset="0"/>
            </a:endParaRPr>
          </a:p>
        </p:txBody>
      </p:sp>
      <p:sp>
        <p:nvSpPr>
          <p:cNvPr id="27" name="Connector 6"/>
          <p:cNvSpPr/>
          <p:nvPr/>
        </p:nvSpPr>
        <p:spPr>
          <a:xfrm>
            <a:off x="7332556" y="3900000"/>
            <a:ext cx="12700" cy="160000"/>
          </a:xfrm>
          <a:prstGeom prst="rect">
            <a:avLst/>
          </a:prstGeom>
          <a:solidFill>
            <a:srgbClr val="A2D5D0"/>
          </a:solidFill>
          <a:ln>
            <a:noFill/>
          </a:ln>
        </p:spPr>
        <p:txBody>
          <a:bodyPr wrap="square" rtlCol="0" anchor="ctr"/>
          <a:lstStyle/>
          <a:p>
            <a:pPr algn="ctr"/>
            <a:endParaRPr lang="en-GB" sz="1400">
              <a:latin typeface="Arial" panose="020B0604020202020204" pitchFamily="34" charset="0"/>
              <a:cs typeface="Arial" panose="020B0604020202020204" pitchFamily="34" charset="0"/>
            </a:endParaRPr>
          </a:p>
        </p:txBody>
      </p:sp>
      <p:sp>
        <p:nvSpPr>
          <p:cNvPr id="28" name="Milestone 6 text"/>
          <p:cNvSpPr txBox="1"/>
          <p:nvPr/>
        </p:nvSpPr>
        <p:spPr>
          <a:xfrm>
            <a:off x="6189218" y="4060000"/>
            <a:ext cx="2299377" cy="1450000"/>
          </a:xfrm>
          <a:prstGeom prst="rect">
            <a:avLst/>
          </a:prstGeom>
          <a:noFill/>
        </p:spPr>
        <p:txBody>
          <a:bodyPr wrap="square" lIns="0" tIns="0" rIns="0" bIns="0" anchor="t"/>
          <a:lstStyle/>
          <a:p>
            <a:pPr algn="ctr">
              <a:lnSpc>
                <a:spcPct val="105000"/>
              </a:lnSpc>
              <a:spcBef>
                <a:spcPts val="0"/>
              </a:spcBef>
              <a:spcAft>
                <a:spcPts val="300"/>
              </a:spcAft>
            </a:pPr>
            <a:r>
              <a:rPr lang="en-GB" sz="1400" b="1">
                <a:solidFill>
                  <a:srgbClr val="0D5364"/>
                </a:solidFill>
                <a:latin typeface="Arial" panose="020B0604020202020204" pitchFamily="34" charset="0"/>
                <a:cs typeface="Arial" panose="020B0604020202020204" pitchFamily="34" charset="0"/>
              </a:rPr>
              <a:t>5–12 February 2027</a:t>
            </a:r>
          </a:p>
          <a:p>
            <a:pPr algn="ctr">
              <a:lnSpc>
                <a:spcPct val="105000"/>
              </a:lnSpc>
              <a:spcBef>
                <a:spcPts val="300"/>
              </a:spcBef>
              <a:spcAft>
                <a:spcPts val="0"/>
              </a:spcAft>
            </a:pPr>
            <a:r>
              <a:rPr lang="en-GB" sz="1400" b="0">
                <a:solidFill>
                  <a:srgbClr val="242424"/>
                </a:solidFill>
                <a:latin typeface="Arial" panose="020B0604020202020204" pitchFamily="34" charset="0"/>
                <a:cs typeface="Arial" panose="020B0604020202020204" pitchFamily="34" charset="0"/>
              </a:rPr>
              <a:t>Appeals and complaints window</a:t>
            </a:r>
          </a:p>
        </p:txBody>
      </p:sp>
      <p:sp>
        <p:nvSpPr>
          <p:cNvPr id="29" name="Node 7"/>
          <p:cNvSpPr/>
          <p:nvPr/>
        </p:nvSpPr>
        <p:spPr>
          <a:xfrm>
            <a:off x="8506813" y="3825000"/>
            <a:ext cx="150000" cy="150000"/>
          </a:xfrm>
          <a:prstGeom prst="ellipse">
            <a:avLst/>
          </a:prstGeom>
          <a:solidFill>
            <a:srgbClr val="B0D10E"/>
          </a:solidFill>
          <a:ln w="19050">
            <a:solidFill>
              <a:srgbClr val="FFFFFF"/>
            </a:solidFill>
          </a:ln>
        </p:spPr>
        <p:txBody>
          <a:bodyPr wrap="square" rtlCol="0" anchor="ctr"/>
          <a:lstStyle/>
          <a:p>
            <a:pPr algn="ctr"/>
            <a:endParaRPr lang="en-GB" sz="1400">
              <a:latin typeface="Arial" panose="020B0604020202020204" pitchFamily="34" charset="0"/>
              <a:cs typeface="Arial" panose="020B0604020202020204" pitchFamily="34" charset="0"/>
            </a:endParaRPr>
          </a:p>
        </p:txBody>
      </p:sp>
      <p:sp>
        <p:nvSpPr>
          <p:cNvPr id="30" name="Connector 7"/>
          <p:cNvSpPr/>
          <p:nvPr/>
        </p:nvSpPr>
        <p:spPr>
          <a:xfrm>
            <a:off x="8575463" y="3740000"/>
            <a:ext cx="12700" cy="160000"/>
          </a:xfrm>
          <a:prstGeom prst="rect">
            <a:avLst/>
          </a:prstGeom>
          <a:solidFill>
            <a:srgbClr val="A2D5D0"/>
          </a:solidFill>
          <a:ln>
            <a:noFill/>
          </a:ln>
        </p:spPr>
        <p:txBody>
          <a:bodyPr wrap="square" rtlCol="0" anchor="ctr"/>
          <a:lstStyle/>
          <a:p>
            <a:pPr algn="ctr"/>
            <a:endParaRPr lang="en-GB" sz="1400">
              <a:latin typeface="Arial" panose="020B0604020202020204" pitchFamily="34" charset="0"/>
              <a:cs typeface="Arial" panose="020B0604020202020204" pitchFamily="34" charset="0"/>
            </a:endParaRPr>
          </a:p>
        </p:txBody>
      </p:sp>
      <p:sp>
        <p:nvSpPr>
          <p:cNvPr id="31" name="Milestone 7 text"/>
          <p:cNvSpPr txBox="1"/>
          <p:nvPr/>
        </p:nvSpPr>
        <p:spPr>
          <a:xfrm>
            <a:off x="7432124" y="2290000"/>
            <a:ext cx="2299377" cy="1450000"/>
          </a:xfrm>
          <a:prstGeom prst="rect">
            <a:avLst/>
          </a:prstGeom>
          <a:noFill/>
        </p:spPr>
        <p:txBody>
          <a:bodyPr wrap="square" lIns="0" tIns="0" rIns="0" bIns="0" anchor="b"/>
          <a:lstStyle/>
          <a:p>
            <a:pPr algn="ctr">
              <a:lnSpc>
                <a:spcPct val="105000"/>
              </a:lnSpc>
              <a:spcBef>
                <a:spcPts val="0"/>
              </a:spcBef>
              <a:spcAft>
                <a:spcPts val="300"/>
              </a:spcAft>
            </a:pPr>
            <a:r>
              <a:rPr lang="en-GB" sz="1400" b="1">
                <a:solidFill>
                  <a:srgbClr val="0D5364"/>
                </a:solidFill>
                <a:latin typeface="Arial" panose="020B0604020202020204" pitchFamily="34" charset="0"/>
                <a:cs typeface="Arial" panose="020B0604020202020204" pitchFamily="34" charset="0"/>
              </a:rPr>
              <a:t>19 February 2027</a:t>
            </a:r>
          </a:p>
          <a:p>
            <a:pPr algn="ctr">
              <a:lnSpc>
                <a:spcPct val="105000"/>
              </a:lnSpc>
              <a:spcBef>
                <a:spcPts val="300"/>
              </a:spcBef>
              <a:spcAft>
                <a:spcPts val="0"/>
              </a:spcAft>
            </a:pPr>
            <a:r>
              <a:rPr lang="en-GB" sz="1400" b="0">
                <a:solidFill>
                  <a:srgbClr val="242424"/>
                </a:solidFill>
                <a:latin typeface="Arial" panose="020B0604020202020204" pitchFamily="34" charset="0"/>
                <a:cs typeface="Arial" panose="020B0604020202020204" pitchFamily="34" charset="0"/>
              </a:rPr>
              <a:t>Publication of outcomes and selected cities</a:t>
            </a:r>
          </a:p>
        </p:txBody>
      </p:sp>
      <p:sp>
        <p:nvSpPr>
          <p:cNvPr id="32" name="Node 8"/>
          <p:cNvSpPr/>
          <p:nvPr/>
        </p:nvSpPr>
        <p:spPr>
          <a:xfrm>
            <a:off x="9749720" y="3825000"/>
            <a:ext cx="150000" cy="150000"/>
          </a:xfrm>
          <a:prstGeom prst="ellipse">
            <a:avLst/>
          </a:prstGeom>
          <a:solidFill>
            <a:srgbClr val="B0D10E"/>
          </a:solidFill>
          <a:ln w="19050">
            <a:solidFill>
              <a:srgbClr val="FFFFFF"/>
            </a:solidFill>
          </a:ln>
        </p:spPr>
        <p:txBody>
          <a:bodyPr wrap="square" rtlCol="0" anchor="ctr"/>
          <a:lstStyle/>
          <a:p>
            <a:pPr algn="ctr"/>
            <a:endParaRPr lang="en-GB" sz="1400">
              <a:latin typeface="Arial" panose="020B0604020202020204" pitchFamily="34" charset="0"/>
              <a:cs typeface="Arial" panose="020B0604020202020204" pitchFamily="34" charset="0"/>
            </a:endParaRPr>
          </a:p>
        </p:txBody>
      </p:sp>
      <p:sp>
        <p:nvSpPr>
          <p:cNvPr id="33" name="Connector 8"/>
          <p:cNvSpPr/>
          <p:nvPr/>
        </p:nvSpPr>
        <p:spPr>
          <a:xfrm>
            <a:off x="9818370" y="3900000"/>
            <a:ext cx="12700" cy="160000"/>
          </a:xfrm>
          <a:prstGeom prst="rect">
            <a:avLst/>
          </a:prstGeom>
          <a:solidFill>
            <a:srgbClr val="A2D5D0"/>
          </a:solidFill>
          <a:ln>
            <a:noFill/>
          </a:ln>
        </p:spPr>
        <p:txBody>
          <a:bodyPr wrap="square" rtlCol="0" anchor="ctr"/>
          <a:lstStyle/>
          <a:p>
            <a:pPr algn="ctr"/>
            <a:endParaRPr lang="en-GB" sz="1400">
              <a:latin typeface="Arial" panose="020B0604020202020204" pitchFamily="34" charset="0"/>
              <a:cs typeface="Arial" panose="020B0604020202020204" pitchFamily="34" charset="0"/>
            </a:endParaRPr>
          </a:p>
        </p:txBody>
      </p:sp>
      <p:sp>
        <p:nvSpPr>
          <p:cNvPr id="34" name="Milestone 8 text"/>
          <p:cNvSpPr txBox="1"/>
          <p:nvPr/>
        </p:nvSpPr>
        <p:spPr>
          <a:xfrm>
            <a:off x="8675031" y="4060000"/>
            <a:ext cx="2299377" cy="1450000"/>
          </a:xfrm>
          <a:prstGeom prst="rect">
            <a:avLst/>
          </a:prstGeom>
          <a:noFill/>
        </p:spPr>
        <p:txBody>
          <a:bodyPr wrap="square" lIns="0" tIns="0" rIns="0" bIns="0" anchor="t"/>
          <a:lstStyle/>
          <a:p>
            <a:pPr algn="ctr">
              <a:lnSpc>
                <a:spcPct val="105000"/>
              </a:lnSpc>
              <a:spcBef>
                <a:spcPts val="0"/>
              </a:spcBef>
              <a:spcAft>
                <a:spcPts val="300"/>
              </a:spcAft>
            </a:pPr>
            <a:r>
              <a:rPr lang="en-GB" sz="1400" b="1">
                <a:solidFill>
                  <a:srgbClr val="0D5364"/>
                </a:solidFill>
                <a:latin typeface="Arial" panose="020B0604020202020204" pitchFamily="34" charset="0"/>
                <a:cs typeface="Arial" panose="020B0604020202020204" pitchFamily="34" charset="0"/>
              </a:rPr>
              <a:t>1 April 2027</a:t>
            </a:r>
          </a:p>
          <a:p>
            <a:pPr algn="ctr">
              <a:lnSpc>
                <a:spcPct val="105000"/>
              </a:lnSpc>
              <a:spcBef>
                <a:spcPts val="300"/>
              </a:spcBef>
              <a:spcAft>
                <a:spcPts val="0"/>
              </a:spcAft>
            </a:pPr>
            <a:r>
              <a:rPr lang="en-GB" sz="1400" b="0">
                <a:solidFill>
                  <a:srgbClr val="242424"/>
                </a:solidFill>
                <a:latin typeface="Arial" panose="020B0604020202020204" pitchFamily="34" charset="0"/>
                <a:cs typeface="Arial" panose="020B0604020202020204" pitchFamily="34" charset="0"/>
              </a:rPr>
              <a:t>Programme launch, once due diligence complete and grant agreement signed</a:t>
            </a:r>
          </a:p>
        </p:txBody>
      </p:sp>
      <p:sp>
        <p:nvSpPr>
          <p:cNvPr id="35" name="Node 9"/>
          <p:cNvSpPr/>
          <p:nvPr/>
        </p:nvSpPr>
        <p:spPr>
          <a:xfrm>
            <a:off x="10992626" y="3825000"/>
            <a:ext cx="150000" cy="150000"/>
          </a:xfrm>
          <a:prstGeom prst="ellipse">
            <a:avLst/>
          </a:prstGeom>
          <a:solidFill>
            <a:srgbClr val="B0D10E"/>
          </a:solidFill>
          <a:ln w="19050">
            <a:solidFill>
              <a:srgbClr val="FFFFFF"/>
            </a:solidFill>
          </a:ln>
        </p:spPr>
        <p:txBody>
          <a:bodyPr wrap="square" rtlCol="0" anchor="ctr"/>
          <a:lstStyle/>
          <a:p>
            <a:pPr algn="ctr"/>
            <a:endParaRPr lang="en-GB" sz="1400">
              <a:latin typeface="Arial" panose="020B0604020202020204" pitchFamily="34" charset="0"/>
              <a:cs typeface="Arial" panose="020B0604020202020204" pitchFamily="34" charset="0"/>
            </a:endParaRPr>
          </a:p>
        </p:txBody>
      </p:sp>
      <p:sp>
        <p:nvSpPr>
          <p:cNvPr id="36" name="Connector 9"/>
          <p:cNvSpPr/>
          <p:nvPr/>
        </p:nvSpPr>
        <p:spPr>
          <a:xfrm>
            <a:off x="11061276" y="3740000"/>
            <a:ext cx="12700" cy="160000"/>
          </a:xfrm>
          <a:prstGeom prst="rect">
            <a:avLst/>
          </a:prstGeom>
          <a:solidFill>
            <a:srgbClr val="A2D5D0"/>
          </a:solidFill>
          <a:ln>
            <a:noFill/>
          </a:ln>
        </p:spPr>
        <p:txBody>
          <a:bodyPr wrap="square" rtlCol="0" anchor="ctr"/>
          <a:lstStyle/>
          <a:p>
            <a:pPr algn="ctr"/>
            <a:endParaRPr lang="en-GB" sz="1400">
              <a:latin typeface="Arial" panose="020B0604020202020204" pitchFamily="34" charset="0"/>
              <a:cs typeface="Arial" panose="020B0604020202020204" pitchFamily="34" charset="0"/>
            </a:endParaRPr>
          </a:p>
        </p:txBody>
      </p:sp>
      <p:sp>
        <p:nvSpPr>
          <p:cNvPr id="37" name="Milestone 9 text"/>
          <p:cNvSpPr txBox="1"/>
          <p:nvPr/>
        </p:nvSpPr>
        <p:spPr>
          <a:xfrm>
            <a:off x="9917938" y="2290000"/>
            <a:ext cx="2299377" cy="1450000"/>
          </a:xfrm>
          <a:prstGeom prst="rect">
            <a:avLst/>
          </a:prstGeom>
          <a:noFill/>
        </p:spPr>
        <p:txBody>
          <a:bodyPr wrap="square" lIns="0" tIns="0" rIns="0" bIns="0" anchor="b"/>
          <a:lstStyle/>
          <a:p>
            <a:pPr algn="ctr">
              <a:lnSpc>
                <a:spcPct val="105000"/>
              </a:lnSpc>
              <a:spcBef>
                <a:spcPts val="0"/>
              </a:spcBef>
              <a:spcAft>
                <a:spcPts val="300"/>
              </a:spcAft>
            </a:pPr>
            <a:r>
              <a:rPr lang="en-GB" sz="1400" b="1">
                <a:solidFill>
                  <a:srgbClr val="0D5364"/>
                </a:solidFill>
                <a:latin typeface="Arial" panose="020B0604020202020204" pitchFamily="34" charset="0"/>
                <a:cs typeface="Arial" panose="020B0604020202020204" pitchFamily="34" charset="0"/>
              </a:rPr>
              <a:t>31 January 2029</a:t>
            </a:r>
          </a:p>
          <a:p>
            <a:pPr algn="ctr">
              <a:lnSpc>
                <a:spcPct val="105000"/>
              </a:lnSpc>
              <a:spcBef>
                <a:spcPts val="300"/>
              </a:spcBef>
              <a:spcAft>
                <a:spcPts val="0"/>
              </a:spcAft>
            </a:pPr>
            <a:r>
              <a:rPr lang="en-GB" sz="1400" b="0">
                <a:solidFill>
                  <a:srgbClr val="242424"/>
                </a:solidFill>
                <a:latin typeface="Arial" panose="020B0604020202020204" pitchFamily="34" charset="0"/>
                <a:cs typeface="Arial" panose="020B0604020202020204" pitchFamily="34" charset="0"/>
              </a:rPr>
              <a:t>Programme concludes</a:t>
            </a:r>
          </a:p>
        </p:txBody>
      </p:sp>
      <p:sp>
        <p:nvSpPr>
          <p:cNvPr id="3" name="Title 3">
            <a:extLst>
              <a:ext uri="{FF2B5EF4-FFF2-40B4-BE49-F238E27FC236}">
                <a16:creationId xmlns:a16="http://schemas.microsoft.com/office/drawing/2014/main" id="{11597476-EB33-5272-738D-A256DCF944AC}"/>
              </a:ext>
            </a:extLst>
          </p:cNvPr>
          <p:cNvSpPr>
            <a:spLocks noGrp="1"/>
          </p:cNvSpPr>
          <p:nvPr>
            <p:ph type="title"/>
          </p:nvPr>
        </p:nvSpPr>
        <p:spPr>
          <a:xfrm>
            <a:off x="772359" y="236771"/>
            <a:ext cx="10515600" cy="1325563"/>
          </a:xfrm>
        </p:spPr>
        <p:txBody>
          <a:bodyPr/>
          <a:lstStyle/>
          <a:p>
            <a:r>
              <a:rPr lang="en-GB"/>
              <a:t>Call timeline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313405"/>
            <a:ext cx="10515600" cy="567442"/>
          </a:xfrm>
        </p:spPr>
        <p:txBody>
          <a:bodyPr/>
          <a:lstStyle/>
          <a:p>
            <a:r>
              <a:rPr sz="1500"/>
              <a:t>All available on the </a:t>
            </a:r>
            <a:r>
              <a:rPr lang="en-US" sz="1500" err="1">
                <a:hlinkClick r:id="rId2"/>
              </a:rPr>
              <a:t>NetZeroCities</a:t>
            </a:r>
            <a:r>
              <a:rPr lang="en-US" sz="1500">
                <a:hlinkClick r:id="rId2"/>
              </a:rPr>
              <a:t> website</a:t>
            </a:r>
            <a:r>
              <a:rPr sz="1500"/>
              <a:t>. Please note: content drafted in the</a:t>
            </a:r>
            <a:r>
              <a:rPr lang="it-IT" sz="1500"/>
              <a:t> call application, risks and work plan</a:t>
            </a:r>
            <a:r>
              <a:rPr sz="1500"/>
              <a:t> template</a:t>
            </a:r>
            <a:r>
              <a:rPr lang="it-IT" sz="1500"/>
              <a:t>s</a:t>
            </a:r>
            <a:r>
              <a:rPr sz="1500"/>
              <a:t> must be transferred manually into the submission platform.</a:t>
            </a:r>
          </a:p>
        </p:txBody>
      </p:sp>
      <p:pic>
        <p:nvPicPr>
          <p:cNvPr id="5" name="Picture 4">
            <a:extLst>
              <a:ext uri="{FF2B5EF4-FFF2-40B4-BE49-F238E27FC236}">
                <a16:creationId xmlns:a16="http://schemas.microsoft.com/office/drawing/2014/main" id="{D523DE53-7835-B87C-F9BC-EF0096CA2F7D}"/>
              </a:ext>
            </a:extLst>
          </p:cNvPr>
          <p:cNvPicPr>
            <a:picLocks noChangeAspect="1"/>
          </p:cNvPicPr>
          <p:nvPr/>
        </p:nvPicPr>
        <p:blipFill>
          <a:blip r:embed="rId3"/>
          <a:stretch>
            <a:fillRect/>
          </a:stretch>
        </p:blipFill>
        <p:spPr>
          <a:xfrm>
            <a:off x="1868666" y="1285103"/>
            <a:ext cx="8977211" cy="3899762"/>
          </a:xfrm>
          <a:prstGeom prst="rect">
            <a:avLst/>
          </a:prstGeom>
        </p:spPr>
      </p:pic>
      <p:sp>
        <p:nvSpPr>
          <p:cNvPr id="6" name="Title 3">
            <a:extLst>
              <a:ext uri="{FF2B5EF4-FFF2-40B4-BE49-F238E27FC236}">
                <a16:creationId xmlns:a16="http://schemas.microsoft.com/office/drawing/2014/main" id="{C1F54AF4-62BC-CC5F-C9A4-C37837A4B3C9}"/>
              </a:ext>
            </a:extLst>
          </p:cNvPr>
          <p:cNvSpPr txBox="1">
            <a:spLocks/>
          </p:cNvSpPr>
          <p:nvPr/>
        </p:nvSpPr>
        <p:spPr>
          <a:xfrm>
            <a:off x="772359" y="23677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3600" b="1" kern="1200">
                <a:solidFill>
                  <a:srgbClr val="0D5364"/>
                </a:solidFill>
                <a:latin typeface="Arial" panose="020B0604020202020204" pitchFamily="34" charset="0"/>
                <a:ea typeface="+mj-ea"/>
                <a:cs typeface="Arial" panose="020B0604020202020204" pitchFamily="34" charset="0"/>
              </a:defRPr>
            </a:lvl1pPr>
          </a:lstStyle>
          <a:p>
            <a:r>
              <a:rPr lang="en-GB"/>
              <a:t>Call documentation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Next steps</a:t>
            </a:r>
          </a:p>
        </p:txBody>
      </p:sp>
      <p:sp>
        <p:nvSpPr>
          <p:cNvPr id="7" name="Diagonal connector">
            <a:extLst>
              <a:ext uri="{FF2B5EF4-FFF2-40B4-BE49-F238E27FC236}">
                <a16:creationId xmlns:a16="http://schemas.microsoft.com/office/drawing/2014/main" id="{8B44B7CB-3041-9963-4EEF-0E9E2E4DD3D6}"/>
              </a:ext>
            </a:extLst>
          </p:cNvPr>
          <p:cNvSpPr/>
          <p:nvPr/>
        </p:nvSpPr>
        <p:spPr>
          <a:xfrm rot="20084227">
            <a:off x="1255771" y="5383500"/>
            <a:ext cx="2031529" cy="26000"/>
          </a:xfrm>
          <a:prstGeom prst="rect">
            <a:avLst/>
          </a:prstGeom>
          <a:solidFill>
            <a:srgbClr val="A2D5D0"/>
          </a:solidFill>
          <a:ln>
            <a:noFill/>
          </a:ln>
        </p:spPr>
        <p:txBody>
          <a:bodyPr wrap="square" rtlCol="0" anchor="ctr"/>
          <a:lstStyle/>
          <a:p>
            <a:pPr algn="ctr"/>
            <a:endParaRPr/>
          </a:p>
        </p:txBody>
      </p:sp>
      <p:sp>
        <p:nvSpPr>
          <p:cNvPr id="9" name="Diagonal connector">
            <a:extLst>
              <a:ext uri="{FF2B5EF4-FFF2-40B4-BE49-F238E27FC236}">
                <a16:creationId xmlns:a16="http://schemas.microsoft.com/office/drawing/2014/main" id="{C5B2ED07-FD00-C389-6838-C841F9DDE89C}"/>
              </a:ext>
            </a:extLst>
          </p:cNvPr>
          <p:cNvSpPr/>
          <p:nvPr/>
        </p:nvSpPr>
        <p:spPr>
          <a:xfrm rot="20084227">
            <a:off x="3093003" y="4516500"/>
            <a:ext cx="2031529" cy="26000"/>
          </a:xfrm>
          <a:prstGeom prst="rect">
            <a:avLst/>
          </a:prstGeom>
          <a:solidFill>
            <a:srgbClr val="A2D5D0"/>
          </a:solidFill>
          <a:ln>
            <a:noFill/>
          </a:ln>
        </p:spPr>
        <p:txBody>
          <a:bodyPr wrap="square" rtlCol="0" anchor="ctr"/>
          <a:lstStyle/>
          <a:p>
            <a:pPr algn="ctr"/>
            <a:endParaRPr/>
          </a:p>
        </p:txBody>
      </p:sp>
      <p:sp>
        <p:nvSpPr>
          <p:cNvPr id="11" name="Diagonal connector">
            <a:extLst>
              <a:ext uri="{FF2B5EF4-FFF2-40B4-BE49-F238E27FC236}">
                <a16:creationId xmlns:a16="http://schemas.microsoft.com/office/drawing/2014/main" id="{5F5CD764-4F2F-DE5A-9386-415FFF17E4FA}"/>
              </a:ext>
            </a:extLst>
          </p:cNvPr>
          <p:cNvSpPr/>
          <p:nvPr/>
        </p:nvSpPr>
        <p:spPr>
          <a:xfrm rot="20084227">
            <a:off x="4930235" y="3649500"/>
            <a:ext cx="2031529" cy="26000"/>
          </a:xfrm>
          <a:prstGeom prst="rect">
            <a:avLst/>
          </a:prstGeom>
          <a:solidFill>
            <a:srgbClr val="A2D5D0"/>
          </a:solidFill>
          <a:ln>
            <a:noFill/>
          </a:ln>
        </p:spPr>
        <p:txBody>
          <a:bodyPr wrap="square" rtlCol="0" anchor="ctr"/>
          <a:lstStyle/>
          <a:p>
            <a:pPr algn="ctr"/>
            <a:endParaRPr/>
          </a:p>
        </p:txBody>
      </p:sp>
      <p:sp>
        <p:nvSpPr>
          <p:cNvPr id="13" name="Diagonal connector">
            <a:extLst>
              <a:ext uri="{FF2B5EF4-FFF2-40B4-BE49-F238E27FC236}">
                <a16:creationId xmlns:a16="http://schemas.microsoft.com/office/drawing/2014/main" id="{FE3CA581-4B88-349A-5600-016FE9948D34}"/>
              </a:ext>
            </a:extLst>
          </p:cNvPr>
          <p:cNvSpPr/>
          <p:nvPr/>
        </p:nvSpPr>
        <p:spPr>
          <a:xfrm rot="20084227">
            <a:off x="6767467" y="2782500"/>
            <a:ext cx="2031529" cy="26000"/>
          </a:xfrm>
          <a:prstGeom prst="rect">
            <a:avLst/>
          </a:prstGeom>
          <a:solidFill>
            <a:srgbClr val="A2D5D0"/>
          </a:solidFill>
          <a:ln>
            <a:noFill/>
          </a:ln>
        </p:spPr>
        <p:txBody>
          <a:bodyPr wrap="square" rtlCol="0" anchor="ctr"/>
          <a:lstStyle/>
          <a:p>
            <a:pPr algn="ctr"/>
            <a:endParaRPr/>
          </a:p>
        </p:txBody>
      </p:sp>
      <p:sp>
        <p:nvSpPr>
          <p:cNvPr id="15" name="Diagonal connector">
            <a:extLst>
              <a:ext uri="{FF2B5EF4-FFF2-40B4-BE49-F238E27FC236}">
                <a16:creationId xmlns:a16="http://schemas.microsoft.com/office/drawing/2014/main" id="{75FAEAF6-BACD-F2AD-AC34-DD4788D48202}"/>
              </a:ext>
            </a:extLst>
          </p:cNvPr>
          <p:cNvSpPr/>
          <p:nvPr/>
        </p:nvSpPr>
        <p:spPr>
          <a:xfrm rot="20084227">
            <a:off x="8604699" y="1915500"/>
            <a:ext cx="2031529" cy="26000"/>
          </a:xfrm>
          <a:prstGeom prst="rect">
            <a:avLst/>
          </a:prstGeom>
          <a:solidFill>
            <a:srgbClr val="A2D5D0"/>
          </a:solidFill>
          <a:ln>
            <a:noFill/>
          </a:ln>
        </p:spPr>
        <p:txBody>
          <a:bodyPr wrap="square" rtlCol="0" anchor="ctr"/>
          <a:lstStyle/>
          <a:p>
            <a:pPr algn="ctr"/>
            <a:endParaRPr/>
          </a:p>
        </p:txBody>
      </p:sp>
      <p:sp>
        <p:nvSpPr>
          <p:cNvPr id="17" name="Step card">
            <a:extLst>
              <a:ext uri="{FF2B5EF4-FFF2-40B4-BE49-F238E27FC236}">
                <a16:creationId xmlns:a16="http://schemas.microsoft.com/office/drawing/2014/main" id="{3BB54195-AF78-8576-812A-C43BE76831A5}"/>
              </a:ext>
            </a:extLst>
          </p:cNvPr>
          <p:cNvSpPr/>
          <p:nvPr/>
        </p:nvSpPr>
        <p:spPr>
          <a:xfrm>
            <a:off x="354591" y="5190622"/>
            <a:ext cx="1700000" cy="890514"/>
          </a:xfrm>
          <a:prstGeom prst="roundRect">
            <a:avLst>
              <a:gd name="adj" fmla="val 7000"/>
            </a:avLst>
          </a:prstGeom>
          <a:solidFill>
            <a:srgbClr val="F7FAFA"/>
          </a:solidFill>
          <a:ln>
            <a:noFill/>
          </a:ln>
          <a:effectLst>
            <a:outerShdw blurRad="90000" dist="25000" dir="5400000" rotWithShape="0">
              <a:srgbClr val="000000">
                <a:alpha val="16000"/>
              </a:srgbClr>
            </a:outerShdw>
          </a:effectLst>
        </p:spPr>
        <p:txBody>
          <a:bodyPr wrap="square" rtlCol="0" anchor="ctr"/>
          <a:lstStyle/>
          <a:p>
            <a:pPr algn="ctr"/>
            <a:endParaRPr/>
          </a:p>
        </p:txBody>
      </p:sp>
      <p:sp>
        <p:nvSpPr>
          <p:cNvPr id="21" name="Step card">
            <a:extLst>
              <a:ext uri="{FF2B5EF4-FFF2-40B4-BE49-F238E27FC236}">
                <a16:creationId xmlns:a16="http://schemas.microsoft.com/office/drawing/2014/main" id="{8371FBD3-661D-9814-CD88-EC20B671590C}"/>
              </a:ext>
            </a:extLst>
          </p:cNvPr>
          <p:cNvSpPr/>
          <p:nvPr/>
        </p:nvSpPr>
        <p:spPr>
          <a:xfrm>
            <a:off x="2340152" y="4374019"/>
            <a:ext cx="1700000" cy="1188243"/>
          </a:xfrm>
          <a:prstGeom prst="roundRect">
            <a:avLst>
              <a:gd name="adj" fmla="val 7000"/>
            </a:avLst>
          </a:prstGeom>
          <a:solidFill>
            <a:srgbClr val="F7FAFA"/>
          </a:solidFill>
          <a:ln>
            <a:noFill/>
          </a:ln>
          <a:effectLst>
            <a:outerShdw blurRad="90000" dist="25000" dir="5400000" rotWithShape="0">
              <a:srgbClr val="000000">
                <a:alpha val="16000"/>
              </a:srgbClr>
            </a:outerShdw>
          </a:effectLst>
        </p:spPr>
        <p:txBody>
          <a:bodyPr wrap="square" rtlCol="0" anchor="ctr"/>
          <a:lstStyle/>
          <a:p>
            <a:pPr algn="ctr"/>
            <a:endParaRPr/>
          </a:p>
        </p:txBody>
      </p:sp>
      <p:sp>
        <p:nvSpPr>
          <p:cNvPr id="23" name="Step text">
            <a:extLst>
              <a:ext uri="{FF2B5EF4-FFF2-40B4-BE49-F238E27FC236}">
                <a16:creationId xmlns:a16="http://schemas.microsoft.com/office/drawing/2014/main" id="{E3D9D958-7749-2D2A-7B84-0DC6FDA81112}"/>
              </a:ext>
            </a:extLst>
          </p:cNvPr>
          <p:cNvSpPr txBox="1"/>
          <p:nvPr/>
        </p:nvSpPr>
        <p:spPr>
          <a:xfrm>
            <a:off x="2252888" y="4409349"/>
            <a:ext cx="1700000" cy="1188243"/>
          </a:xfrm>
          <a:prstGeom prst="rect">
            <a:avLst/>
          </a:prstGeom>
          <a:noFill/>
        </p:spPr>
        <p:txBody>
          <a:bodyPr wrap="square" lIns="170000" tIns="100000" rIns="150000" bIns="100000" anchor="ctr"/>
          <a:lstStyle/>
          <a:p>
            <a:pPr algn="l">
              <a:lnSpc>
                <a:spcPct val="104000"/>
              </a:lnSpc>
              <a:spcBef>
                <a:spcPts val="0"/>
              </a:spcBef>
              <a:spcAft>
                <a:spcPts val="130"/>
              </a:spcAft>
            </a:pPr>
            <a:r>
              <a:rPr sz="1400" b="1">
                <a:solidFill>
                  <a:srgbClr val="0D5364"/>
                </a:solidFill>
                <a:latin typeface="Arial"/>
              </a:rPr>
              <a:t>29 SEP &amp; 9 OCT</a:t>
            </a:r>
          </a:p>
          <a:p>
            <a:pPr algn="l">
              <a:lnSpc>
                <a:spcPct val="104000"/>
              </a:lnSpc>
              <a:spcBef>
                <a:spcPts val="0"/>
              </a:spcBef>
              <a:spcAft>
                <a:spcPts val="80"/>
              </a:spcAft>
            </a:pPr>
            <a:r>
              <a:rPr sz="1400" b="0" u="sng">
                <a:solidFill>
                  <a:srgbClr val="4EA0E0"/>
                </a:solidFill>
                <a:latin typeface="Arial"/>
                <a:hlinkClick r:id="rId2"/>
              </a:rPr>
              <a:t>Eligibility session</a:t>
            </a:r>
          </a:p>
          <a:p>
            <a:pPr algn="l">
              <a:lnSpc>
                <a:spcPct val="104000"/>
              </a:lnSpc>
              <a:spcBef>
                <a:spcPts val="0"/>
              </a:spcBef>
              <a:spcAft>
                <a:spcPts val="0"/>
              </a:spcAft>
            </a:pPr>
            <a:r>
              <a:rPr sz="1400" b="0" u="sng">
                <a:solidFill>
                  <a:srgbClr val="4EA0E0"/>
                </a:solidFill>
                <a:latin typeface="Arial"/>
                <a:hlinkClick r:id="rId3"/>
              </a:rPr>
              <a:t>Impact Framework session</a:t>
            </a:r>
          </a:p>
        </p:txBody>
      </p:sp>
      <p:sp>
        <p:nvSpPr>
          <p:cNvPr id="25" name="Step card">
            <a:extLst>
              <a:ext uri="{FF2B5EF4-FFF2-40B4-BE49-F238E27FC236}">
                <a16:creationId xmlns:a16="http://schemas.microsoft.com/office/drawing/2014/main" id="{D0A6D087-E3FE-5EEE-46BC-54CFA2935E1B}"/>
              </a:ext>
            </a:extLst>
          </p:cNvPr>
          <p:cNvSpPr/>
          <p:nvPr/>
        </p:nvSpPr>
        <p:spPr>
          <a:xfrm>
            <a:off x="4177384" y="3496738"/>
            <a:ext cx="1700000" cy="999262"/>
          </a:xfrm>
          <a:prstGeom prst="roundRect">
            <a:avLst>
              <a:gd name="adj" fmla="val 7000"/>
            </a:avLst>
          </a:prstGeom>
          <a:solidFill>
            <a:srgbClr val="F7FAFA"/>
          </a:solidFill>
          <a:ln>
            <a:noFill/>
          </a:ln>
          <a:effectLst>
            <a:outerShdw blurRad="90000" dist="25000" dir="5400000" rotWithShape="0">
              <a:srgbClr val="000000">
                <a:alpha val="16000"/>
              </a:srgbClr>
            </a:outerShdw>
          </a:effectLst>
        </p:spPr>
        <p:txBody>
          <a:bodyPr wrap="square" rtlCol="0" anchor="ctr"/>
          <a:lstStyle/>
          <a:p>
            <a:pPr algn="ctr"/>
            <a:endParaRPr/>
          </a:p>
        </p:txBody>
      </p:sp>
      <p:sp>
        <p:nvSpPr>
          <p:cNvPr id="27" name="Step text">
            <a:extLst>
              <a:ext uri="{FF2B5EF4-FFF2-40B4-BE49-F238E27FC236}">
                <a16:creationId xmlns:a16="http://schemas.microsoft.com/office/drawing/2014/main" id="{63CB1D6A-2E1D-DE7E-7D84-FD3D04DE73FB}"/>
              </a:ext>
            </a:extLst>
          </p:cNvPr>
          <p:cNvSpPr txBox="1"/>
          <p:nvPr/>
        </p:nvSpPr>
        <p:spPr>
          <a:xfrm>
            <a:off x="278424" y="5190622"/>
            <a:ext cx="1700000" cy="800000"/>
          </a:xfrm>
          <a:prstGeom prst="rect">
            <a:avLst/>
          </a:prstGeom>
          <a:noFill/>
        </p:spPr>
        <p:txBody>
          <a:bodyPr wrap="square" lIns="170000" tIns="100000" rIns="150000" bIns="100000" anchor="ctr"/>
          <a:lstStyle/>
          <a:p>
            <a:pPr algn="l">
              <a:lnSpc>
                <a:spcPct val="104000"/>
              </a:lnSpc>
              <a:spcBef>
                <a:spcPts val="0"/>
              </a:spcBef>
              <a:spcAft>
                <a:spcPts val="150"/>
              </a:spcAft>
            </a:pPr>
            <a:r>
              <a:rPr lang="it-IT" sz="1400" b="1">
                <a:solidFill>
                  <a:srgbClr val="0D5364"/>
                </a:solidFill>
                <a:latin typeface="Arial"/>
              </a:rPr>
              <a:t>NOW</a:t>
            </a:r>
            <a:endParaRPr sz="1400" b="1">
              <a:solidFill>
                <a:srgbClr val="0D5364"/>
              </a:solidFill>
              <a:latin typeface="Arial"/>
            </a:endParaRPr>
          </a:p>
          <a:p>
            <a:pPr algn="l">
              <a:lnSpc>
                <a:spcPct val="104000"/>
              </a:lnSpc>
              <a:spcBef>
                <a:spcPts val="0"/>
              </a:spcBef>
              <a:spcAft>
                <a:spcPts val="0"/>
              </a:spcAft>
            </a:pPr>
            <a:r>
              <a:rPr sz="1400" b="0">
                <a:solidFill>
                  <a:srgbClr val="242424"/>
                </a:solidFill>
                <a:latin typeface="Arial"/>
              </a:rPr>
              <a:t>Talk to your City Advisor and peer cities</a:t>
            </a:r>
          </a:p>
        </p:txBody>
      </p:sp>
      <p:sp>
        <p:nvSpPr>
          <p:cNvPr id="29" name="Step card">
            <a:extLst>
              <a:ext uri="{FF2B5EF4-FFF2-40B4-BE49-F238E27FC236}">
                <a16:creationId xmlns:a16="http://schemas.microsoft.com/office/drawing/2014/main" id="{B5705634-78AF-FD62-1C7F-A32502235494}"/>
              </a:ext>
            </a:extLst>
          </p:cNvPr>
          <p:cNvSpPr/>
          <p:nvPr/>
        </p:nvSpPr>
        <p:spPr>
          <a:xfrm>
            <a:off x="6014614" y="2550406"/>
            <a:ext cx="1837233" cy="1188243"/>
          </a:xfrm>
          <a:prstGeom prst="roundRect">
            <a:avLst>
              <a:gd name="adj" fmla="val 7000"/>
            </a:avLst>
          </a:prstGeom>
          <a:solidFill>
            <a:srgbClr val="F7FAFA"/>
          </a:solidFill>
          <a:ln>
            <a:noFill/>
          </a:ln>
          <a:effectLst>
            <a:outerShdw blurRad="90000" dist="25000" dir="5400000" rotWithShape="0">
              <a:srgbClr val="000000">
                <a:alpha val="16000"/>
              </a:srgbClr>
            </a:outerShdw>
          </a:effectLst>
        </p:spPr>
        <p:txBody>
          <a:bodyPr wrap="square" rtlCol="0" anchor="ctr"/>
          <a:lstStyle/>
          <a:p>
            <a:pPr algn="ctr"/>
            <a:endParaRPr/>
          </a:p>
        </p:txBody>
      </p:sp>
      <p:sp>
        <p:nvSpPr>
          <p:cNvPr id="31" name="Step text">
            <a:extLst>
              <a:ext uri="{FF2B5EF4-FFF2-40B4-BE49-F238E27FC236}">
                <a16:creationId xmlns:a16="http://schemas.microsoft.com/office/drawing/2014/main" id="{AC4774C7-2C39-116F-E64C-20BF3F7A19C9}"/>
              </a:ext>
            </a:extLst>
          </p:cNvPr>
          <p:cNvSpPr txBox="1"/>
          <p:nvPr/>
        </p:nvSpPr>
        <p:spPr>
          <a:xfrm>
            <a:off x="5932901" y="2663238"/>
            <a:ext cx="1995111" cy="999262"/>
          </a:xfrm>
          <a:prstGeom prst="rect">
            <a:avLst/>
          </a:prstGeom>
          <a:noFill/>
        </p:spPr>
        <p:txBody>
          <a:bodyPr wrap="square" lIns="170000" tIns="100000" rIns="150000" bIns="100000" anchor="ctr"/>
          <a:lstStyle/>
          <a:p>
            <a:pPr algn="l">
              <a:lnSpc>
                <a:spcPct val="104000"/>
              </a:lnSpc>
              <a:spcBef>
                <a:spcPts val="0"/>
              </a:spcBef>
              <a:spcAft>
                <a:spcPts val="150"/>
              </a:spcAft>
            </a:pPr>
            <a:r>
              <a:rPr sz="1400" b="1">
                <a:solidFill>
                  <a:srgbClr val="0D5364"/>
                </a:solidFill>
                <a:latin typeface="Arial"/>
              </a:rPr>
              <a:t>≥ 1 WEEK BEFORE DEADLINE</a:t>
            </a:r>
          </a:p>
          <a:p>
            <a:pPr algn="l">
              <a:lnSpc>
                <a:spcPct val="104000"/>
              </a:lnSpc>
              <a:spcBef>
                <a:spcPts val="0"/>
              </a:spcBef>
              <a:spcAft>
                <a:spcPts val="0"/>
              </a:spcAft>
            </a:pPr>
            <a:r>
              <a:rPr sz="1400" b="0">
                <a:solidFill>
                  <a:srgbClr val="242424"/>
                </a:solidFill>
                <a:latin typeface="Arial"/>
              </a:rPr>
              <a:t>Send queries to ect@netzerocities.eu</a:t>
            </a:r>
          </a:p>
        </p:txBody>
      </p:sp>
      <p:sp>
        <p:nvSpPr>
          <p:cNvPr id="33" name="Step card">
            <a:extLst>
              <a:ext uri="{FF2B5EF4-FFF2-40B4-BE49-F238E27FC236}">
                <a16:creationId xmlns:a16="http://schemas.microsoft.com/office/drawing/2014/main" id="{30D82BBA-9FCE-38D7-7808-A36CE0758BFD}"/>
              </a:ext>
            </a:extLst>
          </p:cNvPr>
          <p:cNvSpPr/>
          <p:nvPr/>
        </p:nvSpPr>
        <p:spPr>
          <a:xfrm>
            <a:off x="8114130" y="2113246"/>
            <a:ext cx="1536574" cy="1100173"/>
          </a:xfrm>
          <a:prstGeom prst="roundRect">
            <a:avLst>
              <a:gd name="adj" fmla="val 7000"/>
            </a:avLst>
          </a:prstGeom>
          <a:solidFill>
            <a:srgbClr val="F7FAFA"/>
          </a:solidFill>
          <a:ln>
            <a:noFill/>
          </a:ln>
          <a:effectLst>
            <a:outerShdw blurRad="90000" dist="25000" dir="5400000" rotWithShape="0">
              <a:srgbClr val="000000">
                <a:alpha val="16000"/>
              </a:srgbClr>
            </a:outerShdw>
          </a:effectLst>
        </p:spPr>
        <p:txBody>
          <a:bodyPr wrap="square" rtlCol="0" anchor="ctr"/>
          <a:lstStyle/>
          <a:p>
            <a:pPr algn="ctr"/>
            <a:endParaRPr/>
          </a:p>
        </p:txBody>
      </p:sp>
      <p:sp>
        <p:nvSpPr>
          <p:cNvPr id="35" name="Step text">
            <a:extLst>
              <a:ext uri="{FF2B5EF4-FFF2-40B4-BE49-F238E27FC236}">
                <a16:creationId xmlns:a16="http://schemas.microsoft.com/office/drawing/2014/main" id="{88302508-3C09-0991-9615-9B26284EC54B}"/>
              </a:ext>
            </a:extLst>
          </p:cNvPr>
          <p:cNvSpPr txBox="1"/>
          <p:nvPr/>
        </p:nvSpPr>
        <p:spPr>
          <a:xfrm>
            <a:off x="8103033" y="2025177"/>
            <a:ext cx="1448816" cy="1188243"/>
          </a:xfrm>
          <a:prstGeom prst="rect">
            <a:avLst/>
          </a:prstGeom>
          <a:noFill/>
        </p:spPr>
        <p:txBody>
          <a:bodyPr wrap="square" lIns="170000" tIns="100000" rIns="150000" bIns="100000" anchor="ctr"/>
          <a:lstStyle/>
          <a:p>
            <a:pPr algn="l">
              <a:lnSpc>
                <a:spcPct val="104000"/>
              </a:lnSpc>
              <a:spcBef>
                <a:spcPts val="0"/>
              </a:spcBef>
              <a:spcAft>
                <a:spcPts val="150"/>
              </a:spcAft>
            </a:pPr>
            <a:r>
              <a:rPr sz="1400" b="1">
                <a:solidFill>
                  <a:srgbClr val="0D5364"/>
                </a:solidFill>
                <a:latin typeface="Arial"/>
              </a:rPr>
              <a:t>ONGOING</a:t>
            </a:r>
          </a:p>
          <a:p>
            <a:pPr algn="l">
              <a:lnSpc>
                <a:spcPct val="104000"/>
              </a:lnSpc>
              <a:spcBef>
                <a:spcPts val="0"/>
              </a:spcBef>
              <a:spcAft>
                <a:spcPts val="0"/>
              </a:spcAft>
            </a:pPr>
            <a:r>
              <a:rPr sz="1400" b="0">
                <a:solidFill>
                  <a:srgbClr val="242424"/>
                </a:solidFill>
                <a:latin typeface="Arial"/>
              </a:rPr>
              <a:t>Check the </a:t>
            </a:r>
            <a:r>
              <a:rPr sz="1400" b="0" u="sng" err="1">
                <a:solidFill>
                  <a:srgbClr val="4EA0E0"/>
                </a:solidFill>
                <a:latin typeface="Arial"/>
                <a:hlinkClick r:id="rId4"/>
              </a:rPr>
              <a:t>NetZeroCities</a:t>
            </a:r>
            <a:r>
              <a:rPr sz="1400" b="0" u="sng">
                <a:solidFill>
                  <a:srgbClr val="4EA0E0"/>
                </a:solidFill>
                <a:latin typeface="Arial"/>
                <a:hlinkClick r:id="rId4"/>
              </a:rPr>
              <a:t> website</a:t>
            </a:r>
          </a:p>
        </p:txBody>
      </p:sp>
      <p:sp>
        <p:nvSpPr>
          <p:cNvPr id="37" name="Step card">
            <a:extLst>
              <a:ext uri="{FF2B5EF4-FFF2-40B4-BE49-F238E27FC236}">
                <a16:creationId xmlns:a16="http://schemas.microsoft.com/office/drawing/2014/main" id="{F4007E16-2381-1F77-116C-A143E6233757}"/>
              </a:ext>
            </a:extLst>
          </p:cNvPr>
          <p:cNvSpPr/>
          <p:nvPr/>
        </p:nvSpPr>
        <p:spPr>
          <a:xfrm>
            <a:off x="9389080" y="1020000"/>
            <a:ext cx="2300000" cy="950000"/>
          </a:xfrm>
          <a:prstGeom prst="roundRect">
            <a:avLst>
              <a:gd name="adj" fmla="val 7000"/>
            </a:avLst>
          </a:prstGeom>
          <a:solidFill>
            <a:srgbClr val="0D5364"/>
          </a:solidFill>
          <a:ln>
            <a:noFill/>
          </a:ln>
          <a:effectLst>
            <a:outerShdw blurRad="90000" dist="25000" dir="5400000" rotWithShape="0">
              <a:srgbClr val="000000">
                <a:alpha val="16000"/>
              </a:srgbClr>
            </a:outerShdw>
          </a:effectLst>
        </p:spPr>
        <p:txBody>
          <a:bodyPr wrap="square" rtlCol="0" anchor="ctr"/>
          <a:lstStyle/>
          <a:p>
            <a:pPr algn="ctr"/>
            <a:endParaRPr/>
          </a:p>
        </p:txBody>
      </p:sp>
      <p:sp>
        <p:nvSpPr>
          <p:cNvPr id="39" name="Step text">
            <a:extLst>
              <a:ext uri="{FF2B5EF4-FFF2-40B4-BE49-F238E27FC236}">
                <a16:creationId xmlns:a16="http://schemas.microsoft.com/office/drawing/2014/main" id="{173A431E-80FA-1B64-89AE-80E0DE4A934B}"/>
              </a:ext>
            </a:extLst>
          </p:cNvPr>
          <p:cNvSpPr txBox="1"/>
          <p:nvPr/>
        </p:nvSpPr>
        <p:spPr>
          <a:xfrm>
            <a:off x="9389080" y="1020000"/>
            <a:ext cx="2300000" cy="950000"/>
          </a:xfrm>
          <a:prstGeom prst="rect">
            <a:avLst/>
          </a:prstGeom>
          <a:noFill/>
        </p:spPr>
        <p:txBody>
          <a:bodyPr wrap="square" lIns="170000" tIns="100000" rIns="150000" bIns="100000" anchor="ctr"/>
          <a:lstStyle/>
          <a:p>
            <a:pPr algn="l">
              <a:lnSpc>
                <a:spcPct val="104000"/>
              </a:lnSpc>
              <a:spcBef>
                <a:spcPts val="0"/>
              </a:spcBef>
              <a:spcAft>
                <a:spcPts val="150"/>
              </a:spcAft>
            </a:pPr>
            <a:r>
              <a:rPr sz="1400" b="1">
                <a:solidFill>
                  <a:srgbClr val="FFFFFF"/>
                </a:solidFill>
                <a:latin typeface="Arial"/>
              </a:rPr>
              <a:t>3 DECEMBER 2026</a:t>
            </a:r>
          </a:p>
          <a:p>
            <a:pPr algn="l">
              <a:lnSpc>
                <a:spcPct val="104000"/>
              </a:lnSpc>
              <a:spcBef>
                <a:spcPts val="0"/>
              </a:spcBef>
              <a:spcAft>
                <a:spcPts val="0"/>
              </a:spcAft>
            </a:pPr>
            <a:r>
              <a:rPr sz="1400" b="1">
                <a:solidFill>
                  <a:srgbClr val="FFFFFF"/>
                </a:solidFill>
                <a:latin typeface="Arial"/>
              </a:rPr>
              <a:t>Call deadline, 12.00 CET</a:t>
            </a:r>
          </a:p>
        </p:txBody>
      </p:sp>
      <p:cxnSp>
        <p:nvCxnSpPr>
          <p:cNvPr id="41" name="Straight Arrow Connector 40">
            <a:extLst>
              <a:ext uri="{FF2B5EF4-FFF2-40B4-BE49-F238E27FC236}">
                <a16:creationId xmlns:a16="http://schemas.microsoft.com/office/drawing/2014/main" id="{F43D6186-678B-5DE9-A5FD-BDE0927AACD2}"/>
              </a:ext>
            </a:extLst>
          </p:cNvPr>
          <p:cNvCxnSpPr>
            <a:cxnSpLocks/>
          </p:cNvCxnSpPr>
          <p:nvPr/>
        </p:nvCxnSpPr>
        <p:spPr>
          <a:xfrm flipV="1">
            <a:off x="5170164" y="3215717"/>
            <a:ext cx="5957007" cy="262228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9" name="Step text">
            <a:extLst>
              <a:ext uri="{FF2B5EF4-FFF2-40B4-BE49-F238E27FC236}">
                <a16:creationId xmlns:a16="http://schemas.microsoft.com/office/drawing/2014/main" id="{3032BA4E-1F22-A9DA-BAFC-C31631447425}"/>
              </a:ext>
            </a:extLst>
          </p:cNvPr>
          <p:cNvSpPr txBox="1"/>
          <p:nvPr/>
        </p:nvSpPr>
        <p:spPr>
          <a:xfrm>
            <a:off x="4108766" y="3581398"/>
            <a:ext cx="1848329" cy="800000"/>
          </a:xfrm>
          <a:prstGeom prst="rect">
            <a:avLst/>
          </a:prstGeom>
          <a:noFill/>
        </p:spPr>
        <p:txBody>
          <a:bodyPr wrap="square" lIns="170000" tIns="100000" rIns="150000" bIns="100000" anchor="ctr"/>
          <a:lstStyle/>
          <a:p>
            <a:pPr algn="l">
              <a:lnSpc>
                <a:spcPct val="104000"/>
              </a:lnSpc>
              <a:spcBef>
                <a:spcPts val="0"/>
              </a:spcBef>
              <a:spcAft>
                <a:spcPts val="150"/>
              </a:spcAft>
            </a:pPr>
            <a:r>
              <a:rPr lang="it-IT" sz="1400" b="1">
                <a:solidFill>
                  <a:srgbClr val="0D5364"/>
                </a:solidFill>
                <a:latin typeface="Arial"/>
              </a:rPr>
              <a:t>THROUGHOUT</a:t>
            </a:r>
            <a:endParaRPr sz="1400" b="1">
              <a:solidFill>
                <a:srgbClr val="0D5364"/>
              </a:solidFill>
              <a:latin typeface="Arial"/>
            </a:endParaRPr>
          </a:p>
          <a:p>
            <a:pPr algn="l">
              <a:lnSpc>
                <a:spcPct val="104000"/>
              </a:lnSpc>
              <a:spcBef>
                <a:spcPts val="0"/>
              </a:spcBef>
              <a:spcAft>
                <a:spcPts val="0"/>
              </a:spcAft>
            </a:pPr>
            <a:r>
              <a:rPr sz="1400" b="0">
                <a:solidFill>
                  <a:srgbClr val="242424"/>
                </a:solidFill>
                <a:latin typeface="Arial"/>
              </a:rPr>
              <a:t>Register on the Grant Management System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9DEAC4-54F1-43D1-6E85-BF3F82895A32}"/>
              </a:ext>
            </a:extLst>
          </p:cNvPr>
          <p:cNvSpPr>
            <a:spLocks noGrp="1"/>
          </p:cNvSpPr>
          <p:nvPr>
            <p:ph type="title"/>
          </p:nvPr>
        </p:nvSpPr>
        <p:spPr/>
        <p:txBody>
          <a:bodyPr/>
          <a:lstStyle/>
          <a:p>
            <a:r>
              <a:rPr lang="en-GB"/>
              <a:t>Q&amp;A</a:t>
            </a:r>
          </a:p>
        </p:txBody>
      </p:sp>
      <p:pic>
        <p:nvPicPr>
          <p:cNvPr id="6" name="Image 4">
            <a:extLst>
              <a:ext uri="{FF2B5EF4-FFF2-40B4-BE49-F238E27FC236}">
                <a16:creationId xmlns:a16="http://schemas.microsoft.com/office/drawing/2014/main" id="{803D08BD-B58E-133B-ACFF-BFA71CFEFF16}"/>
              </a:ext>
            </a:extLst>
          </p:cNvPr>
          <p:cNvPicPr>
            <a:picLocks noChangeAspect="1"/>
          </p:cNvPicPr>
          <p:nvPr/>
        </p:nvPicPr>
        <p:blipFill>
          <a:blip r:embed="rId2"/>
          <a:stretch>
            <a:fillRect/>
          </a:stretch>
        </p:blipFill>
        <p:spPr>
          <a:xfrm>
            <a:off x="7374835" y="3158938"/>
            <a:ext cx="4178852" cy="2947601"/>
          </a:xfrm>
          <a:prstGeom prst="rect">
            <a:avLst/>
          </a:prstGeom>
        </p:spPr>
      </p:pic>
    </p:spTree>
    <p:extLst>
      <p:ext uri="{BB962C8B-B14F-4D97-AF65-F5344CB8AC3E}">
        <p14:creationId xmlns:p14="http://schemas.microsoft.com/office/powerpoint/2010/main" val="1082897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51990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0295225"/>
      </p:ext>
    </p:extLst>
  </p:cSld>
  <p:clrMapOvr>
    <a:masterClrMapping/>
  </p:clrMapOvr>
</p:sld>
</file>

<file path=ppt/theme/theme1.xml><?xml version="1.0" encoding="utf-8"?>
<a:theme xmlns:a="http://schemas.openxmlformats.org/drawingml/2006/main" name="Office Theme">
  <a:themeElements>
    <a:clrScheme name="Personnalisé 11">
      <a:dk1>
        <a:sysClr val="windowText" lastClr="000000"/>
      </a:dk1>
      <a:lt1>
        <a:sysClr val="window" lastClr="FFFFFF"/>
      </a:lt1>
      <a:dk2>
        <a:srgbClr val="0D5364"/>
      </a:dk2>
      <a:lt2>
        <a:srgbClr val="E7E6E6"/>
      </a:lt2>
      <a:accent1>
        <a:srgbClr val="A2D5D0"/>
      </a:accent1>
      <a:accent2>
        <a:srgbClr val="B0D10E"/>
      </a:accent2>
      <a:accent3>
        <a:srgbClr val="9BD4F0"/>
      </a:accent3>
      <a:accent4>
        <a:srgbClr val="5D8793"/>
      </a:accent4>
      <a:accent5>
        <a:srgbClr val="DD1367"/>
      </a:accent5>
      <a:accent6>
        <a:srgbClr val="F89D2A"/>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6D3D00F2896884AA64E31D996CDD83E" ma:contentTypeVersion="21" ma:contentTypeDescription="Create a new document." ma:contentTypeScope="" ma:versionID="586b450571f15edf90dc0655c2909a2c">
  <xsd:schema xmlns:xsd="http://www.w3.org/2001/XMLSchema" xmlns:xs="http://www.w3.org/2001/XMLSchema" xmlns:p="http://schemas.microsoft.com/office/2006/metadata/properties" xmlns:ns2="2df6243d-1e19-4042-a0d2-6ec60c14d1f7" xmlns:ns3="99943dea-b1ee-45e3-a1e3-0b1a76637853" targetNamespace="http://schemas.microsoft.com/office/2006/metadata/properties" ma:root="true" ma:fieldsID="015ad057facba15128db5f95f36a1055" ns2:_="" ns3:_="">
    <xsd:import namespace="2df6243d-1e19-4042-a0d2-6ec60c14d1f7"/>
    <xsd:import namespace="99943dea-b1ee-45e3-a1e3-0b1a7663785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element ref="ns2:TranslatedLang"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f6243d-1e19-4042-a0d2-6ec60c14d1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6accf20-5fd3-4827-a8e0-fa61dc3b1b41"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TranslatedLang" ma:index="26" nillable="true" ma:displayName="Translated Language" ma:internalName="TranslatedLang">
      <xsd:simpleType>
        <xsd:restriction base="dms:Text"/>
      </xsd:simpleType>
    </xsd:element>
    <xsd:element name="Notes" ma:index="27"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9943dea-b1ee-45e3-a1e3-0b1a7663785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338cec5-b63c-4049-a5bb-50bb788b9bd6}" ma:internalName="TaxCatchAll" ma:showField="CatchAllData" ma:web="99943dea-b1ee-45e3-a1e3-0b1a7663785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df6243d-1e19-4042-a0d2-6ec60c14d1f7">
      <Terms xmlns="http://schemas.microsoft.com/office/infopath/2007/PartnerControls"/>
    </lcf76f155ced4ddcb4097134ff3c332f>
    <TaxCatchAll xmlns="99943dea-b1ee-45e3-a1e3-0b1a76637853" xsi:nil="true"/>
    <Notes xmlns="2df6243d-1e19-4042-a0d2-6ec60c14d1f7" xsi:nil="true"/>
    <TranslatedLang xmlns="2df6243d-1e19-4042-a0d2-6ec60c14d1f7" xsi:nil="true"/>
  </documentManagement>
</p:properties>
</file>

<file path=customXml/itemProps1.xml><?xml version="1.0" encoding="utf-8"?>
<ds:datastoreItem xmlns:ds="http://schemas.openxmlformats.org/officeDocument/2006/customXml" ds:itemID="{B452D74E-49F3-4486-941C-A96AAA7A90B8}">
  <ds:schemaRefs>
    <ds:schemaRef ds:uri="http://schemas.microsoft.com/sharepoint/v3/contenttype/forms"/>
  </ds:schemaRefs>
</ds:datastoreItem>
</file>

<file path=customXml/itemProps2.xml><?xml version="1.0" encoding="utf-8"?>
<ds:datastoreItem xmlns:ds="http://schemas.openxmlformats.org/officeDocument/2006/customXml" ds:itemID="{E1ACD647-3A41-4190-920D-5CFC4C983308}">
  <ds:schemaRefs>
    <ds:schemaRef ds:uri="2df6243d-1e19-4042-a0d2-6ec60c14d1f7"/>
    <ds:schemaRef ds:uri="99943dea-b1ee-45e3-a1e3-0b1a7663785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061A12B-764A-490D-BB64-D9D3FF8FACD1}">
  <ds:schemaRefs>
    <ds:schemaRef ds:uri="2df6243d-1e19-4042-a0d2-6ec60c14d1f7"/>
    <ds:schemaRef ds:uri="99943dea-b1ee-45e3-a1e3-0b1a7663785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43</Slides>
  <Notes>9</Notes>
  <HiddenSlides>1</HiddenSlide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PowerPoint Presentation</vt:lpstr>
      <vt:lpstr>Call for proposals: Enabling City Transformation 2 (ECT2)</vt:lpstr>
      <vt:lpstr>Overview</vt:lpstr>
      <vt:lpstr>How to use the Q&amp;A</vt:lpstr>
      <vt:lpstr>This info session…</vt:lpstr>
      <vt:lpstr>Pilot Cities and Enabling City transformation Programmes Team</vt:lpstr>
      <vt:lpstr>Key speakers</vt:lpstr>
      <vt:lpstr>Call Framing</vt:lpstr>
      <vt:lpstr>Welcome</vt:lpstr>
      <vt:lpstr>Where ECT2 sits</vt:lpstr>
      <vt:lpstr>What this call is asking for</vt:lpstr>
      <vt:lpstr>Challenge Based Approach</vt:lpstr>
      <vt:lpstr>PowerPoint Presentation</vt:lpstr>
      <vt:lpstr>How we arrived at six challenge areas</vt:lpstr>
      <vt:lpstr>What each brief gives you</vt:lpstr>
      <vt:lpstr>The six challenge areas</vt:lpstr>
      <vt:lpstr>PowerPoint Presentation</vt:lpstr>
      <vt:lpstr>PowerPoint Presentation</vt:lpstr>
      <vt:lpstr>PowerPoint Presentation</vt:lpstr>
      <vt:lpstr>PowerPoint Presentation</vt:lpstr>
      <vt:lpstr>PowerPoint Presentation</vt:lpstr>
      <vt:lpstr>PowerPoint Presentation</vt:lpstr>
      <vt:lpstr>Choosing your challenge area</vt:lpstr>
      <vt:lpstr>Scope</vt:lpstr>
      <vt:lpstr>PowerPoint Presentation</vt:lpstr>
      <vt:lpstr>PowerPoint Presentation</vt:lpstr>
      <vt:lpstr>What ECT2 will not prioritise</vt:lpstr>
      <vt:lpstr>A portfolio, not a set of projects</vt:lpstr>
      <vt:lpstr>Impact</vt:lpstr>
      <vt:lpstr>Multiple levers for change</vt:lpstr>
      <vt:lpstr>Impact pathways</vt:lpstr>
      <vt:lpstr>Impact pathways to measure progress</vt:lpstr>
      <vt:lpstr>MEL and Collective Sensemaking</vt:lpstr>
      <vt:lpstr>Timeline and Key information</vt:lpstr>
      <vt:lpstr>PowerPoint Presentation</vt:lpstr>
      <vt:lpstr>PowerPoint Presentation</vt:lpstr>
      <vt:lpstr>Funding envelopes and budget rules</vt:lpstr>
      <vt:lpstr>Call timeline</vt:lpstr>
      <vt:lpstr>PowerPoint Presentation</vt:lpstr>
      <vt:lpstr>Next steps</vt:lpstr>
      <vt:lpstr>Q&amp;A</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Clea PRIETO</dc:creator>
  <cp:revision>1</cp:revision>
  <dcterms:created xsi:type="dcterms:W3CDTF">2023-08-09T08:12:44Z</dcterms:created>
  <dcterms:modified xsi:type="dcterms:W3CDTF">2026-09-15T09:22:24Z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0x01010036D3D00F2896884AA64E31D996CDD83E</vt:lpwstr>
  </property>
  <property fmtid="{D5CDD505-2E9C-101B-9397-08002B2CF9AE}" pid="3" name="MediaServiceImageTags">
    <vt:lpwstr/>
  </property>
</Properties>
</file>